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3" roundtripDataSignature="AMtx7mgSyNhD14YYchFQI/oyupzpiR+TC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E6E8F19-A369-4697-BC9C-B85B8CB929E4}">
  <a:tblStyle styleId="{2E6E8F19-A369-4697-BC9C-B85B8CB929E4}"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customschemas.google.com/relationships/presentationmetadata" Target="metadata"/><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 name="Google Shape;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Card Images</a:t>
            </a:r>
            <a:endParaRPr/>
          </a:p>
        </p:txBody>
      </p:sp>
      <p:sp>
        <p:nvSpPr>
          <p:cNvPr id="145" name="Google Shape;14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245" name="Google Shape;245;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12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fc8861edf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fc8861edf6_0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g2fc8861edf6_0_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 name="Google Shape;258;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259" name="Google Shape;259;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14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e9f2fa7c86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 name="Google Shape;265;g2e9f2fa7c86_1_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6" name="Google Shape;266;g2e9f2fa7c86_1_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e9f2fa7c86_2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1" name="Google Shape;281;g2e9f2fa7c8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e9f783e0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 name="Google Shape;76;g2e9f783e06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From Germany MORS abstract submission (Oct 2024)</a:t>
            </a:r>
            <a:endParaRPr/>
          </a:p>
        </p:txBody>
      </p:sp>
      <p:sp>
        <p:nvSpPr>
          <p:cNvPr id="77" name="Google Shape;77;g2e9f783e065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 name="Google Shape;8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fc8861edf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fc8861edf6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g2fc8861edf6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eb29fb37ca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 name="Google Shape;131;g2eb29fb37ca_0_9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g2eb29fb37ca_0_9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fc8861edf6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fc8861edf6_0_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Card Editor</a:t>
            </a:r>
            <a:endParaRPr/>
          </a:p>
        </p:txBody>
      </p:sp>
      <p:sp>
        <p:nvSpPr>
          <p:cNvPr id="140" name="Google Shape;140;g2fc8861edf6_0_1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3"/>
        <p:cNvGrpSpPr/>
        <p:nvPr/>
      </p:nvGrpSpPr>
      <p:grpSpPr>
        <a:xfrm>
          <a:off x="0" y="0"/>
          <a:ext cx="0" cy="0"/>
          <a:chOff x="0" y="0"/>
          <a:chExt cx="0" cy="0"/>
        </a:xfrm>
      </p:grpSpPr>
      <p:sp>
        <p:nvSpPr>
          <p:cNvPr id="14" name="Google Shape;14;p10"/>
          <p:cNvSpPr/>
          <p:nvPr/>
        </p:nvSpPr>
        <p:spPr>
          <a:xfrm>
            <a:off x="0" y="0"/>
            <a:ext cx="12192000" cy="6858000"/>
          </a:xfrm>
          <a:prstGeom prst="rect">
            <a:avLst/>
          </a:prstGeom>
          <a:solidFill>
            <a:schemeClr val="dk1"/>
          </a:solidFill>
          <a:ln w="9525" cap="flat" cmpd="sng">
            <a:solidFill>
              <a:srgbClr val="F66500"/>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15" name="Google Shape;15;p10"/>
          <p:cNvSpPr/>
          <p:nvPr/>
        </p:nvSpPr>
        <p:spPr>
          <a:xfrm>
            <a:off x="-1380888" y="-725215"/>
            <a:ext cx="5874927" cy="5874927"/>
          </a:xfrm>
          <a:prstGeom prst="snip2DiagRect">
            <a:avLst>
              <a:gd name="adj1" fmla="val 0"/>
              <a:gd name="adj2"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16" name="Google Shape;16;p10"/>
          <p:cNvSpPr/>
          <p:nvPr/>
        </p:nvSpPr>
        <p:spPr>
          <a:xfrm>
            <a:off x="1216990" y="1053318"/>
            <a:ext cx="5874927" cy="5874927"/>
          </a:xfrm>
          <a:prstGeom prst="snip2DiagRect">
            <a:avLst>
              <a:gd name="adj1" fmla="val 0"/>
              <a:gd name="adj2" fmla="val 50000"/>
            </a:avLst>
          </a:prstGeom>
          <a:solidFill>
            <a:srgbClr val="FC68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pic>
        <p:nvPicPr>
          <p:cNvPr id="17" name="Google Shape;17;p10"/>
          <p:cNvPicPr preferRelativeResize="0"/>
          <p:nvPr/>
        </p:nvPicPr>
        <p:blipFill rotWithShape="1">
          <a:blip r:embed="rId2">
            <a:alphaModFix amt="50000"/>
          </a:blip>
          <a:srcRect/>
          <a:stretch/>
        </p:blipFill>
        <p:spPr>
          <a:xfrm>
            <a:off x="1216990" y="1053318"/>
            <a:ext cx="3276600" cy="4089400"/>
          </a:xfrm>
          <a:prstGeom prst="rect">
            <a:avLst/>
          </a:prstGeom>
          <a:noFill/>
          <a:ln>
            <a:noFill/>
          </a:ln>
        </p:spPr>
      </p:pic>
      <p:sp>
        <p:nvSpPr>
          <p:cNvPr id="18" name="Google Shape;18;p10"/>
          <p:cNvSpPr txBox="1">
            <a:spLocks noGrp="1"/>
          </p:cNvSpPr>
          <p:nvPr>
            <p:ph type="body" idx="1"/>
          </p:nvPr>
        </p:nvSpPr>
        <p:spPr>
          <a:xfrm>
            <a:off x="0" y="5532754"/>
            <a:ext cx="12192000" cy="134619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853"/>
              </a:spcBef>
              <a:spcAft>
                <a:spcPts val="0"/>
              </a:spcAft>
              <a:buClr>
                <a:srgbClr val="FF0000"/>
              </a:buClr>
              <a:buSzPts val="4267"/>
              <a:buFont typeface="Arial"/>
              <a:buNone/>
              <a:defRPr sz="4267" b="0" i="1" u="none" strike="noStrike" cap="none">
                <a:solidFill>
                  <a:srgbClr val="FF0000"/>
                </a:solidFill>
                <a:latin typeface="MS Gothic"/>
                <a:ea typeface="MS Gothic"/>
                <a:cs typeface="MS Gothic"/>
                <a:sym typeface="MS Gothic"/>
              </a:defRPr>
            </a:lvl1pPr>
            <a:lvl2pPr marL="914400" marR="0" lvl="1" indent="-465645" algn="l" rtl="0">
              <a:lnSpc>
                <a:spcPct val="100000"/>
              </a:lnSpc>
              <a:spcBef>
                <a:spcPts val="747"/>
              </a:spcBef>
              <a:spcAft>
                <a:spcPts val="0"/>
              </a:spcAft>
              <a:buClr>
                <a:schemeClr val="dk1"/>
              </a:buClr>
              <a:buSzPts val="3733"/>
              <a:buFont typeface="Arial"/>
              <a:buChar char="–"/>
              <a:defRPr sz="3733" b="0" i="0" u="none" strike="noStrike" cap="none">
                <a:solidFill>
                  <a:schemeClr val="dk1"/>
                </a:solidFill>
                <a:latin typeface="Arial"/>
                <a:ea typeface="Arial"/>
                <a:cs typeface="Arial"/>
                <a:sym typeface="Arial"/>
              </a:defRPr>
            </a:lvl2pPr>
            <a:lvl3pPr marL="1371600" marR="0" lvl="2"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4pPr>
            <a:lvl5pPr marL="2286000" marR="0" lvl="4"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5pPr>
            <a:lvl6pPr marL="2743200" marR="0" lvl="5"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pic>
        <p:nvPicPr>
          <p:cNvPr id="19" name="Google Shape;19;p10"/>
          <p:cNvPicPr preferRelativeResize="0"/>
          <p:nvPr/>
        </p:nvPicPr>
        <p:blipFill rotWithShape="1">
          <a:blip r:embed="rId3">
            <a:alphaModFix/>
          </a:blip>
          <a:srcRect/>
          <a:stretch/>
        </p:blipFill>
        <p:spPr>
          <a:xfrm>
            <a:off x="11348959" y="145901"/>
            <a:ext cx="601912" cy="229944"/>
          </a:xfrm>
          <a:prstGeom prst="rect">
            <a:avLst/>
          </a:prstGeom>
          <a:noFill/>
          <a:ln>
            <a:noFill/>
          </a:ln>
        </p:spPr>
      </p:pic>
      <p:sp>
        <p:nvSpPr>
          <p:cNvPr id="20" name="Google Shape;20;p10"/>
          <p:cNvSpPr txBox="1">
            <a:spLocks noGrp="1"/>
          </p:cNvSpPr>
          <p:nvPr>
            <p:ph type="title"/>
          </p:nvPr>
        </p:nvSpPr>
        <p:spPr>
          <a:xfrm>
            <a:off x="1277095" y="1193883"/>
            <a:ext cx="9434083" cy="271383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5867"/>
              <a:buFont typeface="Arial"/>
              <a:buNone/>
              <a:defRPr sz="5867"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1" name="Google Shape;21;p10"/>
          <p:cNvSpPr txBox="1">
            <a:spLocks noGrp="1"/>
          </p:cNvSpPr>
          <p:nvPr>
            <p:ph type="body" idx="2"/>
          </p:nvPr>
        </p:nvSpPr>
        <p:spPr>
          <a:xfrm>
            <a:off x="6450447" y="4344682"/>
            <a:ext cx="3800475" cy="41592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40"/>
              </a:spcBef>
              <a:spcAft>
                <a:spcPts val="0"/>
              </a:spcAft>
              <a:buClr>
                <a:schemeClr val="lt1"/>
              </a:buClr>
              <a:buSzPts val="2200"/>
              <a:buFont typeface="Arial"/>
              <a:buNone/>
              <a:defRPr sz="2200" b="1" i="0" u="none" strike="noStrike" cap="none">
                <a:solidFill>
                  <a:schemeClr val="lt1"/>
                </a:solidFill>
                <a:latin typeface="Arial"/>
                <a:ea typeface="Arial"/>
                <a:cs typeface="Arial"/>
                <a:sym typeface="Arial"/>
              </a:defRPr>
            </a:lvl1pPr>
            <a:lvl2pPr marL="914400" marR="0" lvl="1" indent="-465645" algn="l" rtl="0">
              <a:lnSpc>
                <a:spcPct val="100000"/>
              </a:lnSpc>
              <a:spcBef>
                <a:spcPts val="747"/>
              </a:spcBef>
              <a:spcAft>
                <a:spcPts val="0"/>
              </a:spcAft>
              <a:buClr>
                <a:schemeClr val="dk1"/>
              </a:buClr>
              <a:buSzPts val="3733"/>
              <a:buFont typeface="Arial"/>
              <a:buChar char="–"/>
              <a:defRPr sz="3733" b="0" i="0" u="none" strike="noStrike" cap="none">
                <a:solidFill>
                  <a:schemeClr val="dk1"/>
                </a:solidFill>
                <a:latin typeface="Arial"/>
                <a:ea typeface="Arial"/>
                <a:cs typeface="Arial"/>
                <a:sym typeface="Arial"/>
              </a:defRPr>
            </a:lvl2pPr>
            <a:lvl3pPr marL="1371600" marR="0" lvl="2"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4pPr>
            <a:lvl5pPr marL="2286000" marR="0" lvl="4"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5pPr>
            <a:lvl6pPr marL="2743200" marR="0" lvl="5"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2" name="Google Shape;22;p10"/>
          <p:cNvSpPr txBox="1">
            <a:spLocks noGrp="1"/>
          </p:cNvSpPr>
          <p:nvPr>
            <p:ph type="body" idx="3"/>
          </p:nvPr>
        </p:nvSpPr>
        <p:spPr>
          <a:xfrm>
            <a:off x="6450446" y="4846579"/>
            <a:ext cx="3800475" cy="41592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4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1pPr>
            <a:lvl2pPr marL="914400" marR="0" lvl="1" indent="-465645" algn="l" rtl="0">
              <a:lnSpc>
                <a:spcPct val="100000"/>
              </a:lnSpc>
              <a:spcBef>
                <a:spcPts val="747"/>
              </a:spcBef>
              <a:spcAft>
                <a:spcPts val="0"/>
              </a:spcAft>
              <a:buClr>
                <a:schemeClr val="dk1"/>
              </a:buClr>
              <a:buSzPts val="3733"/>
              <a:buFont typeface="Arial"/>
              <a:buChar char="–"/>
              <a:defRPr sz="3733" b="0" i="0" u="none" strike="noStrike" cap="none">
                <a:solidFill>
                  <a:schemeClr val="dk1"/>
                </a:solidFill>
                <a:latin typeface="Arial"/>
                <a:ea typeface="Arial"/>
                <a:cs typeface="Arial"/>
                <a:sym typeface="Arial"/>
              </a:defRPr>
            </a:lvl2pPr>
            <a:lvl3pPr marL="1371600" marR="0" lvl="2"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4pPr>
            <a:lvl5pPr marL="2286000" marR="0" lvl="4"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5pPr>
            <a:lvl6pPr marL="2743200" marR="0" lvl="5"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3"/>
        <p:cNvGrpSpPr/>
        <p:nvPr/>
      </p:nvGrpSpPr>
      <p:grpSpPr>
        <a:xfrm>
          <a:off x="0" y="0"/>
          <a:ext cx="0" cy="0"/>
          <a:chOff x="0" y="0"/>
          <a:chExt cx="0" cy="0"/>
        </a:xfrm>
      </p:grpSpPr>
      <p:cxnSp>
        <p:nvCxnSpPr>
          <p:cNvPr id="24" name="Google Shape;24;p12"/>
          <p:cNvCxnSpPr/>
          <p:nvPr/>
        </p:nvCxnSpPr>
        <p:spPr>
          <a:xfrm>
            <a:off x="272085" y="513092"/>
            <a:ext cx="2674747" cy="0"/>
          </a:xfrm>
          <a:prstGeom prst="straightConnector1">
            <a:avLst/>
          </a:prstGeom>
          <a:noFill/>
          <a:ln w="25400" cap="flat" cmpd="sng">
            <a:solidFill>
              <a:schemeClr val="dk1"/>
            </a:solidFill>
            <a:prstDash val="solid"/>
            <a:round/>
            <a:headEnd type="none" w="sm" len="sm"/>
            <a:tailEnd type="none" w="sm" len="sm"/>
          </a:ln>
        </p:spPr>
      </p:cxnSp>
      <p:cxnSp>
        <p:nvCxnSpPr>
          <p:cNvPr id="25" name="Google Shape;25;p12"/>
          <p:cNvCxnSpPr/>
          <p:nvPr/>
        </p:nvCxnSpPr>
        <p:spPr>
          <a:xfrm>
            <a:off x="3376635" y="513092"/>
            <a:ext cx="8485403" cy="0"/>
          </a:xfrm>
          <a:prstGeom prst="straightConnector1">
            <a:avLst/>
          </a:prstGeom>
          <a:noFill/>
          <a:ln w="12700" cap="flat" cmpd="sng">
            <a:solidFill>
              <a:schemeClr val="dk1"/>
            </a:solidFill>
            <a:prstDash val="solid"/>
            <a:round/>
            <a:headEnd type="none" w="sm" len="sm"/>
            <a:tailEnd type="none" w="sm" len="sm"/>
          </a:ln>
        </p:spPr>
      </p:cxnSp>
      <p:sp>
        <p:nvSpPr>
          <p:cNvPr id="26" name="Google Shape;26;p12"/>
          <p:cNvSpPr txBox="1">
            <a:spLocks noGrp="1"/>
          </p:cNvSpPr>
          <p:nvPr>
            <p:ph type="body" idx="1"/>
          </p:nvPr>
        </p:nvSpPr>
        <p:spPr>
          <a:xfrm>
            <a:off x="0" y="5511801"/>
            <a:ext cx="12192000" cy="140123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853"/>
              </a:spcBef>
              <a:spcAft>
                <a:spcPts val="0"/>
              </a:spcAft>
              <a:buClr>
                <a:srgbClr val="FF0000"/>
              </a:buClr>
              <a:buSzPts val="4267"/>
              <a:buFont typeface="Arial"/>
              <a:buNone/>
              <a:defRPr sz="4267" b="0" i="1" u="none" strike="noStrike" cap="none">
                <a:solidFill>
                  <a:srgbClr val="FF0000"/>
                </a:solidFill>
                <a:latin typeface="MS Gothic"/>
                <a:ea typeface="MS Gothic"/>
                <a:cs typeface="MS Gothic"/>
                <a:sym typeface="MS Gothic"/>
              </a:defRPr>
            </a:lvl1pPr>
            <a:lvl2pPr marL="914400" marR="0" lvl="1" indent="-465645" algn="l" rtl="0">
              <a:lnSpc>
                <a:spcPct val="100000"/>
              </a:lnSpc>
              <a:spcBef>
                <a:spcPts val="747"/>
              </a:spcBef>
              <a:spcAft>
                <a:spcPts val="0"/>
              </a:spcAft>
              <a:buClr>
                <a:schemeClr val="dk1"/>
              </a:buClr>
              <a:buSzPts val="3733"/>
              <a:buFont typeface="Arial"/>
              <a:buChar char="–"/>
              <a:defRPr sz="3733" b="0" i="0" u="none" strike="noStrike" cap="none">
                <a:solidFill>
                  <a:schemeClr val="dk1"/>
                </a:solidFill>
                <a:latin typeface="Arial"/>
                <a:ea typeface="Arial"/>
                <a:cs typeface="Arial"/>
                <a:sym typeface="Arial"/>
              </a:defRPr>
            </a:lvl2pPr>
            <a:lvl3pPr marL="1371600" marR="0" lvl="2"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4pPr>
            <a:lvl5pPr marL="2286000" marR="0" lvl="4"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5pPr>
            <a:lvl6pPr marL="2743200" marR="0" lvl="5"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7" name="Google Shape;27;p12"/>
          <p:cNvSpPr txBox="1">
            <a:spLocks noGrp="1"/>
          </p:cNvSpPr>
          <p:nvPr>
            <p:ph type="body" idx="2"/>
          </p:nvPr>
        </p:nvSpPr>
        <p:spPr>
          <a:xfrm>
            <a:off x="272085" y="1744225"/>
            <a:ext cx="11589952" cy="376757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accent1"/>
              </a:buClr>
              <a:buSzPts val="3200"/>
              <a:buFont typeface="Noto Sans Symbols"/>
              <a:buChar char="▪"/>
              <a:defRPr sz="3200" b="1" i="0" u="none" strike="noStrike" cap="none">
                <a:solidFill>
                  <a:schemeClr val="dk1"/>
                </a:solidFill>
                <a:latin typeface="Arial"/>
                <a:ea typeface="Arial"/>
                <a:cs typeface="Arial"/>
                <a:sym typeface="Arial"/>
              </a:defRPr>
            </a:lvl1pPr>
            <a:lvl2pPr marL="914400" marR="0" lvl="1" indent="-397954" algn="l" rtl="0">
              <a:lnSpc>
                <a:spcPct val="100000"/>
              </a:lnSpc>
              <a:spcBef>
                <a:spcPts val="533"/>
              </a:spcBef>
              <a:spcAft>
                <a:spcPts val="0"/>
              </a:spcAft>
              <a:buClr>
                <a:srgbClr val="E46102"/>
              </a:buClr>
              <a:buSzPts val="2667"/>
              <a:buFont typeface="Arial"/>
              <a:buChar char="•"/>
              <a:defRPr sz="2667"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rgbClr val="E46102"/>
              </a:buClr>
              <a:buSzPts val="2400"/>
              <a:buFont typeface="Noto Sans Symbols"/>
              <a:buChar char="▪"/>
              <a:defRPr sz="2400" b="0" i="0" u="none" strike="noStrike" cap="none">
                <a:solidFill>
                  <a:schemeClr val="dk1"/>
                </a:solidFill>
                <a:latin typeface="Arial"/>
                <a:ea typeface="Arial"/>
                <a:cs typeface="Arial"/>
                <a:sym typeface="Arial"/>
              </a:defRPr>
            </a:lvl3pPr>
            <a:lvl4pPr marL="1828800" marR="0" lvl="3" indent="-364045" algn="l" rtl="0">
              <a:lnSpc>
                <a:spcPct val="100000"/>
              </a:lnSpc>
              <a:spcBef>
                <a:spcPts val="427"/>
              </a:spcBef>
              <a:spcAft>
                <a:spcPts val="0"/>
              </a:spcAft>
              <a:buClr>
                <a:srgbClr val="D95E00"/>
              </a:buClr>
              <a:buSzPts val="2133"/>
              <a:buFont typeface="NTR"/>
              <a:buChar char="&gt;"/>
              <a:defRPr sz="2133" b="0" i="0" u="none" strike="noStrike" cap="none">
                <a:solidFill>
                  <a:schemeClr val="dk1"/>
                </a:solidFill>
                <a:latin typeface="Arial"/>
                <a:ea typeface="Arial"/>
                <a:cs typeface="Arial"/>
                <a:sym typeface="Arial"/>
              </a:defRPr>
            </a:lvl4pPr>
            <a:lvl5pPr marL="2286000" marR="0" lvl="4" indent="-347154" algn="l" rtl="0">
              <a:lnSpc>
                <a:spcPct val="100000"/>
              </a:lnSpc>
              <a:spcBef>
                <a:spcPts val="373"/>
              </a:spcBef>
              <a:spcAft>
                <a:spcPts val="0"/>
              </a:spcAft>
              <a:buClr>
                <a:srgbClr val="D95E00"/>
              </a:buClr>
              <a:buSzPts val="1867"/>
              <a:buFont typeface="Noto Sans Symbols"/>
              <a:buChar char="▪"/>
              <a:defRPr sz="1867" b="0" i="0" u="none" strike="noStrike" cap="none">
                <a:solidFill>
                  <a:schemeClr val="dk1"/>
                </a:solidFill>
                <a:latin typeface="Arial"/>
                <a:ea typeface="Arial"/>
                <a:cs typeface="Arial"/>
                <a:sym typeface="Arial"/>
              </a:defRPr>
            </a:lvl5pPr>
            <a:lvl6pPr marL="2743200" marR="0" lvl="5" indent="-330200" algn="l" rtl="0">
              <a:lnSpc>
                <a:spcPct val="100000"/>
              </a:lnSpc>
              <a:spcBef>
                <a:spcPts val="320"/>
              </a:spcBef>
              <a:spcAft>
                <a:spcPts val="0"/>
              </a:spcAft>
              <a:buClr>
                <a:srgbClr val="D95E00"/>
              </a:buClr>
              <a:buSzPts val="1600"/>
              <a:buFont typeface="NTR"/>
              <a:buChar char="&gt;"/>
              <a:defRPr sz="1600" b="0" i="0" u="none" strike="noStrike" cap="none">
                <a:solidFill>
                  <a:schemeClr val="dk1"/>
                </a:solidFill>
                <a:latin typeface="Arial"/>
                <a:ea typeface="Arial"/>
                <a:cs typeface="Arial"/>
                <a:sym typeface="Arial"/>
              </a:defRPr>
            </a:lvl6pPr>
            <a:lvl7pPr marL="3200400" marR="0" lvl="6" indent="-313245" algn="l" rtl="0">
              <a:lnSpc>
                <a:spcPct val="100000"/>
              </a:lnSpc>
              <a:spcBef>
                <a:spcPts val="267"/>
              </a:spcBef>
              <a:spcAft>
                <a:spcPts val="0"/>
              </a:spcAft>
              <a:buClr>
                <a:srgbClr val="D95E00"/>
              </a:buClr>
              <a:buSzPts val="1333"/>
              <a:buFont typeface="Noto Sans Symbols"/>
              <a:buChar char="▪"/>
              <a:defRPr sz="1333" b="0" i="0" u="none" strike="noStrike" cap="none">
                <a:solidFill>
                  <a:schemeClr val="dk1"/>
                </a:solidFill>
                <a:latin typeface="Arial"/>
                <a:ea typeface="Arial"/>
                <a:cs typeface="Arial"/>
                <a:sym typeface="Arial"/>
              </a:defRPr>
            </a:lvl7pPr>
            <a:lvl8pPr marL="3657600" marR="0" lvl="7" indent="-304800" algn="l" rtl="0">
              <a:lnSpc>
                <a:spcPct val="100000"/>
              </a:lnSpc>
              <a:spcBef>
                <a:spcPts val="240"/>
              </a:spcBef>
              <a:spcAft>
                <a:spcPts val="0"/>
              </a:spcAft>
              <a:buClr>
                <a:srgbClr val="D95E00"/>
              </a:buClr>
              <a:buSzPts val="1200"/>
              <a:buFont typeface="NTR"/>
              <a:buChar char="&gt;"/>
              <a:defRPr sz="1200" b="0" i="0" u="none" strike="noStrike" cap="none">
                <a:solidFill>
                  <a:schemeClr val="dk1"/>
                </a:solidFill>
                <a:latin typeface="Arial"/>
                <a:ea typeface="Arial"/>
                <a:cs typeface="Arial"/>
                <a:sym typeface="Arial"/>
              </a:defRPr>
            </a:lvl8pPr>
            <a:lvl9pPr marL="4114800" marR="0" lvl="8"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8" name="Google Shape;28;p12"/>
          <p:cNvSpPr txBox="1">
            <a:spLocks noGrp="1"/>
          </p:cNvSpPr>
          <p:nvPr>
            <p:ph type="title"/>
          </p:nvPr>
        </p:nvSpPr>
        <p:spPr>
          <a:xfrm>
            <a:off x="272085" y="958452"/>
            <a:ext cx="10355658" cy="69638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accent1"/>
              </a:buClr>
              <a:buSzPts val="3733"/>
              <a:buFont typeface="Arial"/>
              <a:buNone/>
              <a:defRPr sz="3733" b="1"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verview">
  <p:cSld name="Overview">
    <p:spTree>
      <p:nvGrpSpPr>
        <p:cNvPr id="1" name="Shape 29"/>
        <p:cNvGrpSpPr/>
        <p:nvPr/>
      </p:nvGrpSpPr>
      <p:grpSpPr>
        <a:xfrm>
          <a:off x="0" y="0"/>
          <a:ext cx="0" cy="0"/>
          <a:chOff x="0" y="0"/>
          <a:chExt cx="0" cy="0"/>
        </a:xfrm>
      </p:grpSpPr>
      <p:sp>
        <p:nvSpPr>
          <p:cNvPr id="30" name="Google Shape;30;p11"/>
          <p:cNvSpPr txBox="1">
            <a:spLocks noGrp="1"/>
          </p:cNvSpPr>
          <p:nvPr>
            <p:ph type="body" idx="1"/>
          </p:nvPr>
        </p:nvSpPr>
        <p:spPr>
          <a:xfrm>
            <a:off x="4336704" y="1741012"/>
            <a:ext cx="7525333" cy="62290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640"/>
              </a:spcBef>
              <a:spcAft>
                <a:spcPts val="0"/>
              </a:spcAft>
              <a:buClr>
                <a:schemeClr val="dk1"/>
              </a:buClr>
              <a:buSzPts val="3200"/>
              <a:buFont typeface="Arial"/>
              <a:buNone/>
              <a:defRPr sz="3200" b="1" i="0" u="none" strike="noStrike" cap="none">
                <a:solidFill>
                  <a:schemeClr val="dk1"/>
                </a:solidFill>
                <a:latin typeface="Arial"/>
                <a:ea typeface="Arial"/>
                <a:cs typeface="Arial"/>
                <a:sym typeface="Arial"/>
              </a:defRPr>
            </a:lvl1pPr>
            <a:lvl2pPr marL="914400" marR="0" lvl="1" indent="-465645" algn="l" rtl="0">
              <a:lnSpc>
                <a:spcPct val="100000"/>
              </a:lnSpc>
              <a:spcBef>
                <a:spcPts val="747"/>
              </a:spcBef>
              <a:spcAft>
                <a:spcPts val="0"/>
              </a:spcAft>
              <a:buClr>
                <a:schemeClr val="dk1"/>
              </a:buClr>
              <a:buSzPts val="3733"/>
              <a:buFont typeface="Arial"/>
              <a:buChar char="–"/>
              <a:defRPr sz="3733" b="0" i="0" u="none" strike="noStrike" cap="none">
                <a:solidFill>
                  <a:schemeClr val="dk1"/>
                </a:solidFill>
                <a:latin typeface="Arial"/>
                <a:ea typeface="Arial"/>
                <a:cs typeface="Arial"/>
                <a:sym typeface="Arial"/>
              </a:defRPr>
            </a:lvl2pPr>
            <a:lvl3pPr marL="1371600" marR="0" lvl="2"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4pPr>
            <a:lvl5pPr marL="2286000" marR="0" lvl="4"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5pPr>
            <a:lvl6pPr marL="2743200" marR="0" lvl="5"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31" name="Google Shape;31;p11"/>
          <p:cNvSpPr txBox="1">
            <a:spLocks noGrp="1"/>
          </p:cNvSpPr>
          <p:nvPr>
            <p:ph type="body" idx="2"/>
          </p:nvPr>
        </p:nvSpPr>
        <p:spPr>
          <a:xfrm>
            <a:off x="4328701" y="2560825"/>
            <a:ext cx="7533337" cy="2949193"/>
          </a:xfrm>
          <a:prstGeom prst="rect">
            <a:avLst/>
          </a:prstGeom>
          <a:noFill/>
          <a:ln>
            <a:noFill/>
          </a:ln>
        </p:spPr>
        <p:txBody>
          <a:bodyPr spcFirstLastPara="1" wrap="square" lIns="91425" tIns="45700" rIns="91425" bIns="45700" anchor="t" anchorCtr="0">
            <a:noAutofit/>
          </a:bodyPr>
          <a:lstStyle>
            <a:lvl1pPr marL="457200" marR="0" lvl="0" indent="-397954" algn="l" rtl="0">
              <a:lnSpc>
                <a:spcPct val="100000"/>
              </a:lnSpc>
              <a:spcBef>
                <a:spcPts val="533"/>
              </a:spcBef>
              <a:spcAft>
                <a:spcPts val="0"/>
              </a:spcAft>
              <a:buClr>
                <a:schemeClr val="accent1"/>
              </a:buClr>
              <a:buSzPts val="2667"/>
              <a:buFont typeface="Noto Sans Symbols"/>
              <a:buChar char="▪"/>
              <a:defRPr sz="2667" b="0"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rgbClr val="E46102"/>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64045" algn="l" rtl="0">
              <a:lnSpc>
                <a:spcPct val="100000"/>
              </a:lnSpc>
              <a:spcBef>
                <a:spcPts val="427"/>
              </a:spcBef>
              <a:spcAft>
                <a:spcPts val="0"/>
              </a:spcAft>
              <a:buClr>
                <a:srgbClr val="E46102"/>
              </a:buClr>
              <a:buSzPts val="2133"/>
              <a:buFont typeface="Noto Sans Symbols"/>
              <a:buChar char="▪"/>
              <a:defRPr sz="2133" b="0" i="0" u="none" strike="noStrike" cap="none">
                <a:solidFill>
                  <a:schemeClr val="dk1"/>
                </a:solidFill>
                <a:latin typeface="Arial"/>
                <a:ea typeface="Arial"/>
                <a:cs typeface="Arial"/>
                <a:sym typeface="Arial"/>
              </a:defRPr>
            </a:lvl3pPr>
            <a:lvl4pPr marL="1828800" marR="0" lvl="3" indent="-347154" algn="l" rtl="0">
              <a:lnSpc>
                <a:spcPct val="100000"/>
              </a:lnSpc>
              <a:spcBef>
                <a:spcPts val="373"/>
              </a:spcBef>
              <a:spcAft>
                <a:spcPts val="0"/>
              </a:spcAft>
              <a:buClr>
                <a:srgbClr val="D95E00"/>
              </a:buClr>
              <a:buSzPts val="1867"/>
              <a:buFont typeface="NTR"/>
              <a:buChar char="&gt;"/>
              <a:defRPr sz="1867" b="0" i="0" u="none" strike="noStrike" cap="none">
                <a:solidFill>
                  <a:schemeClr val="dk1"/>
                </a:solidFill>
                <a:latin typeface="Arial"/>
                <a:ea typeface="Arial"/>
                <a:cs typeface="Arial"/>
                <a:sym typeface="Arial"/>
              </a:defRPr>
            </a:lvl4pPr>
            <a:lvl5pPr marL="2286000" marR="0" lvl="4" indent="-330200" algn="l" rtl="0">
              <a:lnSpc>
                <a:spcPct val="100000"/>
              </a:lnSpc>
              <a:spcBef>
                <a:spcPts val="320"/>
              </a:spcBef>
              <a:spcAft>
                <a:spcPts val="0"/>
              </a:spcAft>
              <a:buClr>
                <a:srgbClr val="D95E00"/>
              </a:buClr>
              <a:buSzPts val="1600"/>
              <a:buFont typeface="Noto Sans Symbols"/>
              <a:buChar char="▪"/>
              <a:defRPr sz="1600" b="0" i="0" u="none" strike="noStrike" cap="none">
                <a:solidFill>
                  <a:schemeClr val="dk1"/>
                </a:solidFill>
                <a:latin typeface="Arial"/>
                <a:ea typeface="Arial"/>
                <a:cs typeface="Arial"/>
                <a:sym typeface="Arial"/>
              </a:defRPr>
            </a:lvl5pPr>
            <a:lvl6pPr marL="2743200" marR="0" lvl="5" indent="-228600" algn="l" rtl="0">
              <a:lnSpc>
                <a:spcPct val="100000"/>
              </a:lnSpc>
              <a:spcBef>
                <a:spcPts val="293"/>
              </a:spcBef>
              <a:spcAft>
                <a:spcPts val="0"/>
              </a:spcAft>
              <a:buClr>
                <a:srgbClr val="D95E00"/>
              </a:buClr>
              <a:buSzPts val="1467"/>
              <a:buFont typeface="NTR"/>
              <a:buNone/>
              <a:defRPr sz="1467" b="0" i="0" u="none" strike="noStrike" cap="none">
                <a:solidFill>
                  <a:schemeClr val="dk1"/>
                </a:solidFill>
                <a:latin typeface="Arial"/>
                <a:ea typeface="Arial"/>
                <a:cs typeface="Arial"/>
                <a:sym typeface="Arial"/>
              </a:defRPr>
            </a:lvl6pPr>
            <a:lvl7pPr marL="3200400" marR="0" lvl="6" indent="-228600" algn="l" rtl="0">
              <a:lnSpc>
                <a:spcPct val="100000"/>
              </a:lnSpc>
              <a:spcBef>
                <a:spcPts val="267"/>
              </a:spcBef>
              <a:spcAft>
                <a:spcPts val="0"/>
              </a:spcAft>
              <a:buClr>
                <a:srgbClr val="D95E00"/>
              </a:buClr>
              <a:buSzPts val="1333"/>
              <a:buFont typeface="Noto Sans Symbols"/>
              <a:buNone/>
              <a:defRPr sz="1333" b="0" i="0" u="none" strike="noStrike" cap="none">
                <a:solidFill>
                  <a:schemeClr val="dk1"/>
                </a:solidFill>
                <a:latin typeface="Arial"/>
                <a:ea typeface="Arial"/>
                <a:cs typeface="Arial"/>
                <a:sym typeface="Arial"/>
              </a:defRPr>
            </a:lvl7pPr>
            <a:lvl8pPr marL="3657600" marR="0" lvl="7"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32" name="Google Shape;32;p11"/>
          <p:cNvSpPr txBox="1">
            <a:spLocks noGrp="1"/>
          </p:cNvSpPr>
          <p:nvPr>
            <p:ph type="body" idx="3"/>
          </p:nvPr>
        </p:nvSpPr>
        <p:spPr>
          <a:xfrm>
            <a:off x="0" y="5511800"/>
            <a:ext cx="12192000" cy="13462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853"/>
              </a:spcBef>
              <a:spcAft>
                <a:spcPts val="0"/>
              </a:spcAft>
              <a:buClr>
                <a:srgbClr val="FF0000"/>
              </a:buClr>
              <a:buSzPts val="4267"/>
              <a:buFont typeface="Arial"/>
              <a:buNone/>
              <a:defRPr sz="4267" b="0" i="1" u="none" strike="noStrike" cap="none">
                <a:solidFill>
                  <a:srgbClr val="FF0000"/>
                </a:solidFill>
                <a:latin typeface="MS Gothic"/>
                <a:ea typeface="MS Gothic"/>
                <a:cs typeface="MS Gothic"/>
                <a:sym typeface="MS Gothic"/>
              </a:defRPr>
            </a:lvl1pPr>
            <a:lvl2pPr marL="914400" marR="0" lvl="1" indent="-465645" algn="l" rtl="0">
              <a:lnSpc>
                <a:spcPct val="100000"/>
              </a:lnSpc>
              <a:spcBef>
                <a:spcPts val="747"/>
              </a:spcBef>
              <a:spcAft>
                <a:spcPts val="0"/>
              </a:spcAft>
              <a:buClr>
                <a:schemeClr val="dk1"/>
              </a:buClr>
              <a:buSzPts val="3733"/>
              <a:buFont typeface="Arial"/>
              <a:buChar char="–"/>
              <a:defRPr sz="3733" b="0" i="0" u="none" strike="noStrike" cap="none">
                <a:solidFill>
                  <a:schemeClr val="dk1"/>
                </a:solidFill>
                <a:latin typeface="Arial"/>
                <a:ea typeface="Arial"/>
                <a:cs typeface="Arial"/>
                <a:sym typeface="Arial"/>
              </a:defRPr>
            </a:lvl2pPr>
            <a:lvl3pPr marL="1371600" marR="0" lvl="2"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4pPr>
            <a:lvl5pPr marL="2286000" marR="0" lvl="4"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5pPr>
            <a:lvl6pPr marL="2743200" marR="0" lvl="5"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cxnSp>
        <p:nvCxnSpPr>
          <p:cNvPr id="33" name="Google Shape;33;p11"/>
          <p:cNvCxnSpPr/>
          <p:nvPr/>
        </p:nvCxnSpPr>
        <p:spPr>
          <a:xfrm>
            <a:off x="272085" y="512494"/>
            <a:ext cx="2674747" cy="0"/>
          </a:xfrm>
          <a:prstGeom prst="straightConnector1">
            <a:avLst/>
          </a:prstGeom>
          <a:noFill/>
          <a:ln w="25400" cap="flat" cmpd="sng">
            <a:solidFill>
              <a:schemeClr val="accent1"/>
            </a:solidFill>
            <a:prstDash val="solid"/>
            <a:round/>
            <a:headEnd type="none" w="sm" len="sm"/>
            <a:tailEnd type="none" w="sm" len="sm"/>
          </a:ln>
        </p:spPr>
      </p:cxnSp>
      <p:cxnSp>
        <p:nvCxnSpPr>
          <p:cNvPr id="34" name="Google Shape;34;p11"/>
          <p:cNvCxnSpPr/>
          <p:nvPr/>
        </p:nvCxnSpPr>
        <p:spPr>
          <a:xfrm>
            <a:off x="3376635" y="512494"/>
            <a:ext cx="8485403" cy="0"/>
          </a:xfrm>
          <a:prstGeom prst="straightConnector1">
            <a:avLst/>
          </a:prstGeom>
          <a:noFill/>
          <a:ln w="12700" cap="flat" cmpd="sng">
            <a:solidFill>
              <a:schemeClr val="accent1"/>
            </a:solidFill>
            <a:prstDash val="solid"/>
            <a:round/>
            <a:headEnd type="none" w="sm" len="sm"/>
            <a:tailEnd type="none" w="sm" len="sm"/>
          </a:ln>
        </p:spPr>
      </p:cxnSp>
      <p:sp>
        <p:nvSpPr>
          <p:cNvPr id="35" name="Google Shape;35;p11"/>
          <p:cNvSpPr txBox="1">
            <a:spLocks noGrp="1"/>
          </p:cNvSpPr>
          <p:nvPr>
            <p:ph type="title"/>
          </p:nvPr>
        </p:nvSpPr>
        <p:spPr>
          <a:xfrm>
            <a:off x="272085" y="984154"/>
            <a:ext cx="3607765" cy="4525843"/>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accent1"/>
              </a:buClr>
              <a:buSzPts val="4267"/>
              <a:buFont typeface="Arial"/>
              <a:buNone/>
              <a:defRPr sz="4267" b="1"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ull-Page Content">
  <p:cSld name="Full-Page Content">
    <p:spTree>
      <p:nvGrpSpPr>
        <p:cNvPr id="1" name="Shape 36"/>
        <p:cNvGrpSpPr/>
        <p:nvPr/>
      </p:nvGrpSpPr>
      <p:grpSpPr>
        <a:xfrm>
          <a:off x="0" y="0"/>
          <a:ext cx="0" cy="0"/>
          <a:chOff x="0" y="0"/>
          <a:chExt cx="0" cy="0"/>
        </a:xfrm>
      </p:grpSpPr>
      <p:cxnSp>
        <p:nvCxnSpPr>
          <p:cNvPr id="37" name="Google Shape;37;p13"/>
          <p:cNvCxnSpPr/>
          <p:nvPr/>
        </p:nvCxnSpPr>
        <p:spPr>
          <a:xfrm>
            <a:off x="272085" y="513092"/>
            <a:ext cx="2674747" cy="0"/>
          </a:xfrm>
          <a:prstGeom prst="straightConnector1">
            <a:avLst/>
          </a:prstGeom>
          <a:noFill/>
          <a:ln w="25400" cap="flat" cmpd="sng">
            <a:solidFill>
              <a:schemeClr val="dk1"/>
            </a:solidFill>
            <a:prstDash val="solid"/>
            <a:round/>
            <a:headEnd type="none" w="sm" len="sm"/>
            <a:tailEnd type="none" w="sm" len="sm"/>
          </a:ln>
        </p:spPr>
      </p:cxnSp>
      <p:cxnSp>
        <p:nvCxnSpPr>
          <p:cNvPr id="38" name="Google Shape;38;p13"/>
          <p:cNvCxnSpPr/>
          <p:nvPr/>
        </p:nvCxnSpPr>
        <p:spPr>
          <a:xfrm>
            <a:off x="3376635" y="513092"/>
            <a:ext cx="8485403" cy="0"/>
          </a:xfrm>
          <a:prstGeom prst="straightConnector1">
            <a:avLst/>
          </a:prstGeom>
          <a:noFill/>
          <a:ln w="12700" cap="flat" cmpd="sng">
            <a:solidFill>
              <a:schemeClr val="dk1"/>
            </a:solidFill>
            <a:prstDash val="solid"/>
            <a:round/>
            <a:headEnd type="none" w="sm" len="sm"/>
            <a:tailEnd type="none" w="sm" len="sm"/>
          </a:ln>
        </p:spPr>
      </p:cxnSp>
      <p:sp>
        <p:nvSpPr>
          <p:cNvPr id="39" name="Google Shape;39;p13"/>
          <p:cNvSpPr txBox="1">
            <a:spLocks noGrp="1"/>
          </p:cNvSpPr>
          <p:nvPr>
            <p:ph type="body" idx="1"/>
          </p:nvPr>
        </p:nvSpPr>
        <p:spPr>
          <a:xfrm>
            <a:off x="0" y="5511801"/>
            <a:ext cx="12192000" cy="140123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853"/>
              </a:spcBef>
              <a:spcAft>
                <a:spcPts val="0"/>
              </a:spcAft>
              <a:buClr>
                <a:srgbClr val="FF0000"/>
              </a:buClr>
              <a:buSzPts val="4267"/>
              <a:buFont typeface="Arial"/>
              <a:buNone/>
              <a:defRPr sz="4267" b="0" i="1" u="none" strike="noStrike" cap="none">
                <a:solidFill>
                  <a:srgbClr val="FF0000"/>
                </a:solidFill>
                <a:latin typeface="MS Gothic"/>
                <a:ea typeface="MS Gothic"/>
                <a:cs typeface="MS Gothic"/>
                <a:sym typeface="MS Gothic"/>
              </a:defRPr>
            </a:lvl1pPr>
            <a:lvl2pPr marL="914400" marR="0" lvl="1" indent="-465645" algn="l" rtl="0">
              <a:lnSpc>
                <a:spcPct val="100000"/>
              </a:lnSpc>
              <a:spcBef>
                <a:spcPts val="747"/>
              </a:spcBef>
              <a:spcAft>
                <a:spcPts val="0"/>
              </a:spcAft>
              <a:buClr>
                <a:schemeClr val="dk1"/>
              </a:buClr>
              <a:buSzPts val="3733"/>
              <a:buFont typeface="Arial"/>
              <a:buChar char="–"/>
              <a:defRPr sz="3733" b="0" i="0" u="none" strike="noStrike" cap="none">
                <a:solidFill>
                  <a:schemeClr val="dk1"/>
                </a:solidFill>
                <a:latin typeface="Arial"/>
                <a:ea typeface="Arial"/>
                <a:cs typeface="Arial"/>
                <a:sym typeface="Arial"/>
              </a:defRPr>
            </a:lvl2pPr>
            <a:lvl3pPr marL="1371600" marR="0" lvl="2"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4pPr>
            <a:lvl5pPr marL="2286000" marR="0" lvl="4"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5pPr>
            <a:lvl6pPr marL="2743200" marR="0" lvl="5"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0" name="Google Shape;40;p13"/>
          <p:cNvSpPr txBox="1">
            <a:spLocks noGrp="1"/>
          </p:cNvSpPr>
          <p:nvPr>
            <p:ph type="body" idx="2"/>
          </p:nvPr>
        </p:nvSpPr>
        <p:spPr>
          <a:xfrm>
            <a:off x="272085" y="863428"/>
            <a:ext cx="11589952" cy="463990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853"/>
              </a:spcBef>
              <a:spcAft>
                <a:spcPts val="0"/>
              </a:spcAft>
              <a:buClr>
                <a:schemeClr val="dk1"/>
              </a:buClr>
              <a:buSzPts val="4267"/>
              <a:buFont typeface="Arial"/>
              <a:buNone/>
              <a:defRPr sz="4267" b="0" i="1" u="none" strike="noStrike" cap="none">
                <a:solidFill>
                  <a:schemeClr val="dk1"/>
                </a:solidFill>
                <a:latin typeface="Arial"/>
                <a:ea typeface="Arial"/>
                <a:cs typeface="Arial"/>
                <a:sym typeface="Arial"/>
              </a:defRPr>
            </a:lvl1pPr>
            <a:lvl2pPr marL="914400" marR="0" lvl="1" indent="-465645" algn="l" rtl="0">
              <a:lnSpc>
                <a:spcPct val="100000"/>
              </a:lnSpc>
              <a:spcBef>
                <a:spcPts val="747"/>
              </a:spcBef>
              <a:spcAft>
                <a:spcPts val="0"/>
              </a:spcAft>
              <a:buClr>
                <a:schemeClr val="dk1"/>
              </a:buClr>
              <a:buSzPts val="3733"/>
              <a:buFont typeface="Arial"/>
              <a:buChar char="–"/>
              <a:defRPr sz="3733" b="0" i="0" u="none" strike="noStrike" cap="none">
                <a:solidFill>
                  <a:schemeClr val="dk1"/>
                </a:solidFill>
                <a:latin typeface="Arial"/>
                <a:ea typeface="Arial"/>
                <a:cs typeface="Arial"/>
                <a:sym typeface="Arial"/>
              </a:defRPr>
            </a:lvl2pPr>
            <a:lvl3pPr marL="1371600" marR="0" lvl="2"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4pPr>
            <a:lvl5pPr marL="2286000" marR="0" lvl="4"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5pPr>
            <a:lvl6pPr marL="2743200" marR="0" lvl="5"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41"/>
        <p:cNvGrpSpPr/>
        <p:nvPr/>
      </p:nvGrpSpPr>
      <p:grpSpPr>
        <a:xfrm>
          <a:off x="0" y="0"/>
          <a:ext cx="0" cy="0"/>
          <a:chOff x="0" y="0"/>
          <a:chExt cx="0" cy="0"/>
        </a:xfrm>
      </p:grpSpPr>
      <p:cxnSp>
        <p:nvCxnSpPr>
          <p:cNvPr id="42" name="Google Shape;42;p14"/>
          <p:cNvCxnSpPr/>
          <p:nvPr/>
        </p:nvCxnSpPr>
        <p:spPr>
          <a:xfrm>
            <a:off x="272085" y="513092"/>
            <a:ext cx="2674747" cy="0"/>
          </a:xfrm>
          <a:prstGeom prst="straightConnector1">
            <a:avLst/>
          </a:prstGeom>
          <a:noFill/>
          <a:ln w="25400" cap="flat" cmpd="sng">
            <a:solidFill>
              <a:schemeClr val="dk1"/>
            </a:solidFill>
            <a:prstDash val="solid"/>
            <a:round/>
            <a:headEnd type="none" w="sm" len="sm"/>
            <a:tailEnd type="none" w="sm" len="sm"/>
          </a:ln>
        </p:spPr>
      </p:cxnSp>
      <p:cxnSp>
        <p:nvCxnSpPr>
          <p:cNvPr id="43" name="Google Shape;43;p14"/>
          <p:cNvCxnSpPr/>
          <p:nvPr/>
        </p:nvCxnSpPr>
        <p:spPr>
          <a:xfrm>
            <a:off x="3376635" y="513092"/>
            <a:ext cx="8485403" cy="0"/>
          </a:xfrm>
          <a:prstGeom prst="straightConnector1">
            <a:avLst/>
          </a:prstGeom>
          <a:noFill/>
          <a:ln w="12700" cap="flat" cmpd="sng">
            <a:solidFill>
              <a:schemeClr val="dk1"/>
            </a:solidFill>
            <a:prstDash val="solid"/>
            <a:round/>
            <a:headEnd type="none" w="sm" len="sm"/>
            <a:tailEnd type="none" w="sm" len="sm"/>
          </a:ln>
        </p:spPr>
      </p:cxnSp>
      <p:sp>
        <p:nvSpPr>
          <p:cNvPr id="44" name="Google Shape;44;p14"/>
          <p:cNvSpPr txBox="1">
            <a:spLocks noGrp="1"/>
          </p:cNvSpPr>
          <p:nvPr>
            <p:ph type="body" idx="1"/>
          </p:nvPr>
        </p:nvSpPr>
        <p:spPr>
          <a:xfrm>
            <a:off x="0" y="5511801"/>
            <a:ext cx="12192000" cy="140123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853"/>
              </a:spcBef>
              <a:spcAft>
                <a:spcPts val="0"/>
              </a:spcAft>
              <a:buClr>
                <a:srgbClr val="FF0000"/>
              </a:buClr>
              <a:buSzPts val="4267"/>
              <a:buFont typeface="Arial"/>
              <a:buNone/>
              <a:defRPr sz="4267" b="0" i="1" u="none" strike="noStrike" cap="none">
                <a:solidFill>
                  <a:srgbClr val="FF0000"/>
                </a:solidFill>
                <a:latin typeface="MS Gothic"/>
                <a:ea typeface="MS Gothic"/>
                <a:cs typeface="MS Gothic"/>
                <a:sym typeface="MS Gothic"/>
              </a:defRPr>
            </a:lvl1pPr>
            <a:lvl2pPr marL="914400" marR="0" lvl="1" indent="-465645" algn="l" rtl="0">
              <a:lnSpc>
                <a:spcPct val="100000"/>
              </a:lnSpc>
              <a:spcBef>
                <a:spcPts val="747"/>
              </a:spcBef>
              <a:spcAft>
                <a:spcPts val="0"/>
              </a:spcAft>
              <a:buClr>
                <a:schemeClr val="dk1"/>
              </a:buClr>
              <a:buSzPts val="3733"/>
              <a:buFont typeface="Arial"/>
              <a:buChar char="–"/>
              <a:defRPr sz="3733" b="0" i="0" u="none" strike="noStrike" cap="none">
                <a:solidFill>
                  <a:schemeClr val="dk1"/>
                </a:solidFill>
                <a:latin typeface="Arial"/>
                <a:ea typeface="Arial"/>
                <a:cs typeface="Arial"/>
                <a:sym typeface="Arial"/>
              </a:defRPr>
            </a:lvl2pPr>
            <a:lvl3pPr marL="1371600" marR="0" lvl="2"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4pPr>
            <a:lvl5pPr marL="2286000" marR="0" lvl="4"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5pPr>
            <a:lvl6pPr marL="2743200" marR="0" lvl="5"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5" name="Google Shape;45;p14"/>
          <p:cNvSpPr txBox="1">
            <a:spLocks noGrp="1"/>
          </p:cNvSpPr>
          <p:nvPr>
            <p:ph type="body" idx="2"/>
          </p:nvPr>
        </p:nvSpPr>
        <p:spPr>
          <a:xfrm>
            <a:off x="6256867" y="863692"/>
            <a:ext cx="5604933" cy="46396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853"/>
              </a:spcBef>
              <a:spcAft>
                <a:spcPts val="0"/>
              </a:spcAft>
              <a:buClr>
                <a:schemeClr val="dk1"/>
              </a:buClr>
              <a:buSzPts val="4267"/>
              <a:buFont typeface="Arial"/>
              <a:buNone/>
              <a:defRPr sz="4267" b="0" i="1" u="none" strike="noStrike" cap="none">
                <a:solidFill>
                  <a:schemeClr val="dk1"/>
                </a:solidFill>
                <a:latin typeface="Arial"/>
                <a:ea typeface="Arial"/>
                <a:cs typeface="Arial"/>
                <a:sym typeface="Arial"/>
              </a:defRPr>
            </a:lvl1pPr>
            <a:lvl2pPr marL="914400" marR="0" lvl="1" indent="-465645" algn="l" rtl="0">
              <a:lnSpc>
                <a:spcPct val="100000"/>
              </a:lnSpc>
              <a:spcBef>
                <a:spcPts val="747"/>
              </a:spcBef>
              <a:spcAft>
                <a:spcPts val="0"/>
              </a:spcAft>
              <a:buClr>
                <a:schemeClr val="dk1"/>
              </a:buClr>
              <a:buSzPts val="3733"/>
              <a:buFont typeface="Arial"/>
              <a:buChar char="–"/>
              <a:defRPr sz="3733" b="0" i="0" u="none" strike="noStrike" cap="none">
                <a:solidFill>
                  <a:schemeClr val="dk1"/>
                </a:solidFill>
                <a:latin typeface="Arial"/>
                <a:ea typeface="Arial"/>
                <a:cs typeface="Arial"/>
                <a:sym typeface="Arial"/>
              </a:defRPr>
            </a:lvl2pPr>
            <a:lvl3pPr marL="1371600" marR="0" lvl="2"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4pPr>
            <a:lvl5pPr marL="2286000" marR="0" lvl="4"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5pPr>
            <a:lvl6pPr marL="2743200" marR="0" lvl="5"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6" name="Google Shape;46;p14"/>
          <p:cNvSpPr txBox="1">
            <a:spLocks noGrp="1"/>
          </p:cNvSpPr>
          <p:nvPr>
            <p:ph type="body" idx="3"/>
          </p:nvPr>
        </p:nvSpPr>
        <p:spPr>
          <a:xfrm>
            <a:off x="272085" y="863428"/>
            <a:ext cx="5612248" cy="463990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853"/>
              </a:spcBef>
              <a:spcAft>
                <a:spcPts val="0"/>
              </a:spcAft>
              <a:buClr>
                <a:schemeClr val="dk1"/>
              </a:buClr>
              <a:buSzPts val="4267"/>
              <a:buFont typeface="Arial"/>
              <a:buNone/>
              <a:defRPr sz="4267" b="0" i="1" u="none" strike="noStrike" cap="none">
                <a:solidFill>
                  <a:schemeClr val="dk1"/>
                </a:solidFill>
                <a:latin typeface="Arial"/>
                <a:ea typeface="Arial"/>
                <a:cs typeface="Arial"/>
                <a:sym typeface="Arial"/>
              </a:defRPr>
            </a:lvl1pPr>
            <a:lvl2pPr marL="914400" marR="0" lvl="1" indent="-465645" algn="l" rtl="0">
              <a:lnSpc>
                <a:spcPct val="100000"/>
              </a:lnSpc>
              <a:spcBef>
                <a:spcPts val="747"/>
              </a:spcBef>
              <a:spcAft>
                <a:spcPts val="0"/>
              </a:spcAft>
              <a:buClr>
                <a:schemeClr val="dk1"/>
              </a:buClr>
              <a:buSzPts val="3733"/>
              <a:buFont typeface="Arial"/>
              <a:buChar char="–"/>
              <a:defRPr sz="3733" b="0" i="0" u="none" strike="noStrike" cap="none">
                <a:solidFill>
                  <a:schemeClr val="dk1"/>
                </a:solidFill>
                <a:latin typeface="Arial"/>
                <a:ea typeface="Arial"/>
                <a:cs typeface="Arial"/>
                <a:sym typeface="Arial"/>
              </a:defRPr>
            </a:lvl2pPr>
            <a:lvl3pPr marL="1371600" marR="0" lvl="2"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4pPr>
            <a:lvl5pPr marL="2286000" marR="0" lvl="4"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5pPr>
            <a:lvl6pPr marL="2743200" marR="0" lvl="5"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47"/>
        <p:cNvGrpSpPr/>
        <p:nvPr/>
      </p:nvGrpSpPr>
      <p:grpSpPr>
        <a:xfrm>
          <a:off x="0" y="0"/>
          <a:ext cx="0" cy="0"/>
          <a:chOff x="0" y="0"/>
          <a:chExt cx="0" cy="0"/>
        </a:xfrm>
      </p:grpSpPr>
      <p:cxnSp>
        <p:nvCxnSpPr>
          <p:cNvPr id="48" name="Google Shape;48;p15"/>
          <p:cNvCxnSpPr/>
          <p:nvPr/>
        </p:nvCxnSpPr>
        <p:spPr>
          <a:xfrm>
            <a:off x="272085" y="513092"/>
            <a:ext cx="2674747" cy="0"/>
          </a:xfrm>
          <a:prstGeom prst="straightConnector1">
            <a:avLst/>
          </a:prstGeom>
          <a:noFill/>
          <a:ln w="25400" cap="flat" cmpd="sng">
            <a:solidFill>
              <a:schemeClr val="dk1"/>
            </a:solidFill>
            <a:prstDash val="solid"/>
            <a:round/>
            <a:headEnd type="none" w="sm" len="sm"/>
            <a:tailEnd type="none" w="sm" len="sm"/>
          </a:ln>
        </p:spPr>
      </p:cxnSp>
      <p:cxnSp>
        <p:nvCxnSpPr>
          <p:cNvPr id="49" name="Google Shape;49;p15"/>
          <p:cNvCxnSpPr/>
          <p:nvPr/>
        </p:nvCxnSpPr>
        <p:spPr>
          <a:xfrm>
            <a:off x="3376635" y="513092"/>
            <a:ext cx="8485403" cy="0"/>
          </a:xfrm>
          <a:prstGeom prst="straightConnector1">
            <a:avLst/>
          </a:prstGeom>
          <a:noFill/>
          <a:ln w="12700" cap="flat" cmpd="sng">
            <a:solidFill>
              <a:schemeClr val="dk1"/>
            </a:solidFill>
            <a:prstDash val="solid"/>
            <a:round/>
            <a:headEnd type="none" w="sm" len="sm"/>
            <a:tailEnd type="none" w="sm" len="sm"/>
          </a:ln>
        </p:spPr>
      </p:cxnSp>
      <p:sp>
        <p:nvSpPr>
          <p:cNvPr id="50" name="Google Shape;50;p15"/>
          <p:cNvSpPr txBox="1">
            <a:spLocks noGrp="1"/>
          </p:cNvSpPr>
          <p:nvPr>
            <p:ph type="body" idx="1"/>
          </p:nvPr>
        </p:nvSpPr>
        <p:spPr>
          <a:xfrm>
            <a:off x="0" y="5511801"/>
            <a:ext cx="12192000" cy="140123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853"/>
              </a:spcBef>
              <a:spcAft>
                <a:spcPts val="0"/>
              </a:spcAft>
              <a:buClr>
                <a:srgbClr val="FF0000"/>
              </a:buClr>
              <a:buSzPts val="4267"/>
              <a:buFont typeface="Arial"/>
              <a:buNone/>
              <a:defRPr sz="4267" b="0" i="1" u="none" strike="noStrike" cap="none">
                <a:solidFill>
                  <a:srgbClr val="FF0000"/>
                </a:solidFill>
                <a:latin typeface="MS Gothic"/>
                <a:ea typeface="MS Gothic"/>
                <a:cs typeface="MS Gothic"/>
                <a:sym typeface="MS Gothic"/>
              </a:defRPr>
            </a:lvl1pPr>
            <a:lvl2pPr marL="914400" marR="0" lvl="1" indent="-465645" algn="l" rtl="0">
              <a:lnSpc>
                <a:spcPct val="100000"/>
              </a:lnSpc>
              <a:spcBef>
                <a:spcPts val="747"/>
              </a:spcBef>
              <a:spcAft>
                <a:spcPts val="0"/>
              </a:spcAft>
              <a:buClr>
                <a:schemeClr val="dk1"/>
              </a:buClr>
              <a:buSzPts val="3733"/>
              <a:buFont typeface="Arial"/>
              <a:buChar char="–"/>
              <a:defRPr sz="3733" b="0" i="0" u="none" strike="noStrike" cap="none">
                <a:solidFill>
                  <a:schemeClr val="dk1"/>
                </a:solidFill>
                <a:latin typeface="Arial"/>
                <a:ea typeface="Arial"/>
                <a:cs typeface="Arial"/>
                <a:sym typeface="Arial"/>
              </a:defRPr>
            </a:lvl2pPr>
            <a:lvl3pPr marL="1371600" marR="0" lvl="2"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4pPr>
            <a:lvl5pPr marL="2286000" marR="0" lvl="4"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5pPr>
            <a:lvl6pPr marL="2743200" marR="0" lvl="5"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51" name="Google Shape;51;p15"/>
          <p:cNvSpPr txBox="1">
            <a:spLocks noGrp="1"/>
          </p:cNvSpPr>
          <p:nvPr>
            <p:ph type="body" idx="2"/>
          </p:nvPr>
        </p:nvSpPr>
        <p:spPr>
          <a:xfrm>
            <a:off x="264584" y="1873340"/>
            <a:ext cx="3471333" cy="363846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533"/>
              </a:spcBef>
              <a:spcAft>
                <a:spcPts val="0"/>
              </a:spcAft>
              <a:buClr>
                <a:schemeClr val="dk1"/>
              </a:buClr>
              <a:buSzPts val="2667"/>
              <a:buFont typeface="Arial"/>
              <a:buNone/>
              <a:defRPr sz="2667" b="0" i="0" u="none" strike="noStrike" cap="none">
                <a:solidFill>
                  <a:schemeClr val="dk1"/>
                </a:solidFill>
                <a:latin typeface="Arial"/>
                <a:ea typeface="Arial"/>
                <a:cs typeface="Arial"/>
                <a:sym typeface="Arial"/>
              </a:defRPr>
            </a:lvl1pPr>
            <a:lvl2pPr marL="914400" marR="0" lvl="1" indent="-465645" algn="l" rtl="0">
              <a:lnSpc>
                <a:spcPct val="100000"/>
              </a:lnSpc>
              <a:spcBef>
                <a:spcPts val="747"/>
              </a:spcBef>
              <a:spcAft>
                <a:spcPts val="0"/>
              </a:spcAft>
              <a:buClr>
                <a:schemeClr val="dk1"/>
              </a:buClr>
              <a:buSzPts val="3733"/>
              <a:buFont typeface="Arial"/>
              <a:buChar char="–"/>
              <a:defRPr sz="3733" b="0" i="0" u="none" strike="noStrike" cap="none">
                <a:solidFill>
                  <a:schemeClr val="dk1"/>
                </a:solidFill>
                <a:latin typeface="Arial"/>
                <a:ea typeface="Arial"/>
                <a:cs typeface="Arial"/>
                <a:sym typeface="Arial"/>
              </a:defRPr>
            </a:lvl2pPr>
            <a:lvl3pPr marL="1371600" marR="0" lvl="2"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4pPr>
            <a:lvl5pPr marL="2286000" marR="0" lvl="4"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5pPr>
            <a:lvl6pPr marL="2743200" marR="0" lvl="5"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52" name="Google Shape;52;p15"/>
          <p:cNvSpPr txBox="1">
            <a:spLocks noGrp="1"/>
          </p:cNvSpPr>
          <p:nvPr>
            <p:ph type="body" idx="3"/>
          </p:nvPr>
        </p:nvSpPr>
        <p:spPr>
          <a:xfrm>
            <a:off x="4000501" y="863692"/>
            <a:ext cx="7861300" cy="46396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853"/>
              </a:spcBef>
              <a:spcAft>
                <a:spcPts val="0"/>
              </a:spcAft>
              <a:buClr>
                <a:schemeClr val="dk1"/>
              </a:buClr>
              <a:buSzPts val="4267"/>
              <a:buFont typeface="Arial"/>
              <a:buNone/>
              <a:defRPr sz="4267" b="0" i="1" u="none" strike="noStrike" cap="none">
                <a:solidFill>
                  <a:schemeClr val="dk1"/>
                </a:solidFill>
                <a:latin typeface="Arial"/>
                <a:ea typeface="Arial"/>
                <a:cs typeface="Arial"/>
                <a:sym typeface="Arial"/>
              </a:defRPr>
            </a:lvl1pPr>
            <a:lvl2pPr marL="914400" marR="0" lvl="1" indent="-465645" algn="l" rtl="0">
              <a:lnSpc>
                <a:spcPct val="100000"/>
              </a:lnSpc>
              <a:spcBef>
                <a:spcPts val="747"/>
              </a:spcBef>
              <a:spcAft>
                <a:spcPts val="0"/>
              </a:spcAft>
              <a:buClr>
                <a:schemeClr val="dk1"/>
              </a:buClr>
              <a:buSzPts val="3733"/>
              <a:buFont typeface="Arial"/>
              <a:buChar char="–"/>
              <a:defRPr sz="3733" b="0" i="0" u="none" strike="noStrike" cap="none">
                <a:solidFill>
                  <a:schemeClr val="dk1"/>
                </a:solidFill>
                <a:latin typeface="Arial"/>
                <a:ea typeface="Arial"/>
                <a:cs typeface="Arial"/>
                <a:sym typeface="Arial"/>
              </a:defRPr>
            </a:lvl2pPr>
            <a:lvl3pPr marL="1371600" marR="0" lvl="2"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4pPr>
            <a:lvl5pPr marL="2286000" marR="0" lvl="4"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5pPr>
            <a:lvl6pPr marL="2743200" marR="0" lvl="5"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53" name="Google Shape;53;p15"/>
          <p:cNvSpPr txBox="1">
            <a:spLocks noGrp="1"/>
          </p:cNvSpPr>
          <p:nvPr>
            <p:ph type="title"/>
          </p:nvPr>
        </p:nvSpPr>
        <p:spPr>
          <a:xfrm>
            <a:off x="264584" y="862676"/>
            <a:ext cx="3471333" cy="80318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accent1"/>
              </a:buClr>
              <a:buSzPts val="4267"/>
              <a:buFont typeface="Arial"/>
              <a:buNone/>
              <a:defRPr sz="4267" b="1"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ransition">
  <p:cSld name="Transition">
    <p:spTree>
      <p:nvGrpSpPr>
        <p:cNvPr id="1" name="Shape 54"/>
        <p:cNvGrpSpPr/>
        <p:nvPr/>
      </p:nvGrpSpPr>
      <p:grpSpPr>
        <a:xfrm>
          <a:off x="0" y="0"/>
          <a:ext cx="0" cy="0"/>
          <a:chOff x="0" y="0"/>
          <a:chExt cx="0" cy="0"/>
        </a:xfrm>
      </p:grpSpPr>
      <p:cxnSp>
        <p:nvCxnSpPr>
          <p:cNvPr id="55" name="Google Shape;55;p16"/>
          <p:cNvCxnSpPr/>
          <p:nvPr/>
        </p:nvCxnSpPr>
        <p:spPr>
          <a:xfrm>
            <a:off x="272085" y="513091"/>
            <a:ext cx="2674747" cy="0"/>
          </a:xfrm>
          <a:prstGeom prst="straightConnector1">
            <a:avLst/>
          </a:prstGeom>
          <a:noFill/>
          <a:ln w="25400" cap="flat" cmpd="sng">
            <a:solidFill>
              <a:schemeClr val="accent1"/>
            </a:solidFill>
            <a:prstDash val="solid"/>
            <a:round/>
            <a:headEnd type="none" w="sm" len="sm"/>
            <a:tailEnd type="none" w="sm" len="sm"/>
          </a:ln>
        </p:spPr>
      </p:cxnSp>
      <p:cxnSp>
        <p:nvCxnSpPr>
          <p:cNvPr id="56" name="Google Shape;56;p16"/>
          <p:cNvCxnSpPr/>
          <p:nvPr/>
        </p:nvCxnSpPr>
        <p:spPr>
          <a:xfrm>
            <a:off x="3376635" y="513091"/>
            <a:ext cx="8485403" cy="0"/>
          </a:xfrm>
          <a:prstGeom prst="straightConnector1">
            <a:avLst/>
          </a:prstGeom>
          <a:noFill/>
          <a:ln w="12700" cap="flat" cmpd="sng">
            <a:solidFill>
              <a:schemeClr val="accent1"/>
            </a:solidFill>
            <a:prstDash val="solid"/>
            <a:round/>
            <a:headEnd type="none" w="sm" len="sm"/>
            <a:tailEnd type="none" w="sm" len="sm"/>
          </a:ln>
        </p:spPr>
      </p:cxnSp>
      <p:sp>
        <p:nvSpPr>
          <p:cNvPr id="57" name="Google Shape;57;p16"/>
          <p:cNvSpPr txBox="1">
            <a:spLocks noGrp="1"/>
          </p:cNvSpPr>
          <p:nvPr>
            <p:ph type="body" idx="1"/>
          </p:nvPr>
        </p:nvSpPr>
        <p:spPr>
          <a:xfrm>
            <a:off x="0" y="5511801"/>
            <a:ext cx="12192000" cy="140123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853"/>
              </a:spcBef>
              <a:spcAft>
                <a:spcPts val="0"/>
              </a:spcAft>
              <a:buClr>
                <a:srgbClr val="FF0000"/>
              </a:buClr>
              <a:buSzPts val="4267"/>
              <a:buFont typeface="Arial"/>
              <a:buNone/>
              <a:defRPr sz="4267" b="0" i="1" u="none" strike="noStrike" cap="none">
                <a:solidFill>
                  <a:srgbClr val="FF0000"/>
                </a:solidFill>
                <a:latin typeface="MS Gothic"/>
                <a:ea typeface="MS Gothic"/>
                <a:cs typeface="MS Gothic"/>
                <a:sym typeface="MS Gothic"/>
              </a:defRPr>
            </a:lvl1pPr>
            <a:lvl2pPr marL="914400" marR="0" lvl="1" indent="-465645" algn="l" rtl="0">
              <a:lnSpc>
                <a:spcPct val="100000"/>
              </a:lnSpc>
              <a:spcBef>
                <a:spcPts val="747"/>
              </a:spcBef>
              <a:spcAft>
                <a:spcPts val="0"/>
              </a:spcAft>
              <a:buClr>
                <a:schemeClr val="dk1"/>
              </a:buClr>
              <a:buSzPts val="3733"/>
              <a:buFont typeface="Arial"/>
              <a:buChar char="–"/>
              <a:defRPr sz="3733" b="0" i="0" u="none" strike="noStrike" cap="none">
                <a:solidFill>
                  <a:schemeClr val="dk1"/>
                </a:solidFill>
                <a:latin typeface="Arial"/>
                <a:ea typeface="Arial"/>
                <a:cs typeface="Arial"/>
                <a:sym typeface="Arial"/>
              </a:defRPr>
            </a:lvl2pPr>
            <a:lvl3pPr marL="1371600" marR="0" lvl="2"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4pPr>
            <a:lvl5pPr marL="2286000" marR="0" lvl="4"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5pPr>
            <a:lvl6pPr marL="2743200" marR="0" lvl="5"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pic>
        <p:nvPicPr>
          <p:cNvPr id="58" name="Google Shape;58;p16"/>
          <p:cNvPicPr preferRelativeResize="0"/>
          <p:nvPr/>
        </p:nvPicPr>
        <p:blipFill rotWithShape="1">
          <a:blip r:embed="rId2">
            <a:alphaModFix/>
          </a:blip>
          <a:srcRect/>
          <a:stretch/>
        </p:blipFill>
        <p:spPr>
          <a:xfrm>
            <a:off x="358433" y="198708"/>
            <a:ext cx="556192" cy="218591"/>
          </a:xfrm>
          <a:prstGeom prst="rect">
            <a:avLst/>
          </a:prstGeom>
          <a:noFill/>
          <a:ln>
            <a:noFill/>
          </a:ln>
        </p:spPr>
      </p:pic>
      <p:sp>
        <p:nvSpPr>
          <p:cNvPr id="59" name="Google Shape;59;p16"/>
          <p:cNvSpPr txBox="1">
            <a:spLocks noGrp="1"/>
          </p:cNvSpPr>
          <p:nvPr>
            <p:ph type="title"/>
          </p:nvPr>
        </p:nvSpPr>
        <p:spPr>
          <a:xfrm>
            <a:off x="272085" y="3987798"/>
            <a:ext cx="11589952" cy="1524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5330"/>
              <a:buFont typeface="Arial"/>
              <a:buNone/>
              <a:defRPr sz="533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or End Slide">
  <p:cSld name="Section Header or End Slide">
    <p:spTree>
      <p:nvGrpSpPr>
        <p:cNvPr id="1" name="Shape 60"/>
        <p:cNvGrpSpPr/>
        <p:nvPr/>
      </p:nvGrpSpPr>
      <p:grpSpPr>
        <a:xfrm>
          <a:off x="0" y="0"/>
          <a:ext cx="0" cy="0"/>
          <a:chOff x="0" y="0"/>
          <a:chExt cx="0" cy="0"/>
        </a:xfrm>
      </p:grpSpPr>
      <p:sp>
        <p:nvSpPr>
          <p:cNvPr id="61" name="Google Shape;61;p17"/>
          <p:cNvSpPr/>
          <p:nvPr/>
        </p:nvSpPr>
        <p:spPr>
          <a:xfrm>
            <a:off x="0" y="0"/>
            <a:ext cx="12188952" cy="6858000"/>
          </a:xfrm>
          <a:prstGeom prst="rect">
            <a:avLst/>
          </a:prstGeom>
          <a:solidFill>
            <a:srgbClr val="E4610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chemeClr val="accent1"/>
              </a:solidFill>
              <a:latin typeface="Arial"/>
              <a:ea typeface="Arial"/>
              <a:cs typeface="Arial"/>
              <a:sym typeface="Arial"/>
            </a:endParaRPr>
          </a:p>
        </p:txBody>
      </p:sp>
      <p:cxnSp>
        <p:nvCxnSpPr>
          <p:cNvPr id="62" name="Google Shape;62;p17"/>
          <p:cNvCxnSpPr/>
          <p:nvPr/>
        </p:nvCxnSpPr>
        <p:spPr>
          <a:xfrm>
            <a:off x="272085" y="513091"/>
            <a:ext cx="2674747" cy="0"/>
          </a:xfrm>
          <a:prstGeom prst="straightConnector1">
            <a:avLst/>
          </a:prstGeom>
          <a:noFill/>
          <a:ln w="25400" cap="flat" cmpd="sng">
            <a:solidFill>
              <a:schemeClr val="lt1"/>
            </a:solidFill>
            <a:prstDash val="solid"/>
            <a:round/>
            <a:headEnd type="none" w="sm" len="sm"/>
            <a:tailEnd type="none" w="sm" len="sm"/>
          </a:ln>
        </p:spPr>
      </p:cxnSp>
      <p:cxnSp>
        <p:nvCxnSpPr>
          <p:cNvPr id="63" name="Google Shape;63;p17"/>
          <p:cNvCxnSpPr/>
          <p:nvPr/>
        </p:nvCxnSpPr>
        <p:spPr>
          <a:xfrm>
            <a:off x="3376635" y="513091"/>
            <a:ext cx="8485403" cy="0"/>
          </a:xfrm>
          <a:prstGeom prst="straightConnector1">
            <a:avLst/>
          </a:prstGeom>
          <a:noFill/>
          <a:ln w="12700" cap="flat" cmpd="sng">
            <a:solidFill>
              <a:schemeClr val="lt1"/>
            </a:solidFill>
            <a:prstDash val="solid"/>
            <a:round/>
            <a:headEnd type="none" w="sm" len="sm"/>
            <a:tailEnd type="none" w="sm" len="sm"/>
          </a:ln>
        </p:spPr>
      </p:cxnSp>
      <p:sp>
        <p:nvSpPr>
          <p:cNvPr id="64" name="Google Shape;64;p17"/>
          <p:cNvSpPr txBox="1">
            <a:spLocks noGrp="1"/>
          </p:cNvSpPr>
          <p:nvPr>
            <p:ph type="body" idx="1"/>
          </p:nvPr>
        </p:nvSpPr>
        <p:spPr>
          <a:xfrm>
            <a:off x="0" y="5511801"/>
            <a:ext cx="12192000" cy="140123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853"/>
              </a:spcBef>
              <a:spcAft>
                <a:spcPts val="0"/>
              </a:spcAft>
              <a:buClr>
                <a:srgbClr val="FF0000"/>
              </a:buClr>
              <a:buSzPts val="4267"/>
              <a:buFont typeface="Arial"/>
              <a:buNone/>
              <a:defRPr sz="4267" b="0" i="1" u="none" strike="noStrike" cap="none">
                <a:solidFill>
                  <a:srgbClr val="FF0000"/>
                </a:solidFill>
                <a:latin typeface="MS Gothic"/>
                <a:ea typeface="MS Gothic"/>
                <a:cs typeface="MS Gothic"/>
                <a:sym typeface="MS Gothic"/>
              </a:defRPr>
            </a:lvl1pPr>
            <a:lvl2pPr marL="914400" marR="0" lvl="1" indent="-465645" algn="l" rtl="0">
              <a:lnSpc>
                <a:spcPct val="100000"/>
              </a:lnSpc>
              <a:spcBef>
                <a:spcPts val="747"/>
              </a:spcBef>
              <a:spcAft>
                <a:spcPts val="0"/>
              </a:spcAft>
              <a:buClr>
                <a:schemeClr val="dk1"/>
              </a:buClr>
              <a:buSzPts val="3733"/>
              <a:buFont typeface="Arial"/>
              <a:buChar char="–"/>
              <a:defRPr sz="3733" b="0" i="0" u="none" strike="noStrike" cap="none">
                <a:solidFill>
                  <a:schemeClr val="dk1"/>
                </a:solidFill>
                <a:latin typeface="Arial"/>
                <a:ea typeface="Arial"/>
                <a:cs typeface="Arial"/>
                <a:sym typeface="Arial"/>
              </a:defRPr>
            </a:lvl2pPr>
            <a:lvl3pPr marL="1371600" marR="0" lvl="2"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3pPr>
            <a:lvl4pPr marL="1828800" marR="0" lvl="3"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4pPr>
            <a:lvl5pPr marL="2286000" marR="0" lvl="4"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5pPr>
            <a:lvl6pPr marL="2743200" marR="0" lvl="5"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pic>
        <p:nvPicPr>
          <p:cNvPr id="65" name="Google Shape;65;p17"/>
          <p:cNvPicPr preferRelativeResize="0"/>
          <p:nvPr/>
        </p:nvPicPr>
        <p:blipFill rotWithShape="1">
          <a:blip r:embed="rId2">
            <a:alphaModFix/>
          </a:blip>
          <a:srcRect/>
          <a:stretch/>
        </p:blipFill>
        <p:spPr>
          <a:xfrm>
            <a:off x="358433" y="198708"/>
            <a:ext cx="556192" cy="218591"/>
          </a:xfrm>
          <a:prstGeom prst="rect">
            <a:avLst/>
          </a:prstGeom>
          <a:noFill/>
          <a:ln>
            <a:noFill/>
          </a:ln>
        </p:spPr>
      </p:pic>
      <p:sp>
        <p:nvSpPr>
          <p:cNvPr id="66" name="Google Shape;66;p17"/>
          <p:cNvSpPr txBox="1">
            <a:spLocks noGrp="1"/>
          </p:cNvSpPr>
          <p:nvPr>
            <p:ph type="title"/>
          </p:nvPr>
        </p:nvSpPr>
        <p:spPr>
          <a:xfrm>
            <a:off x="272085" y="4256023"/>
            <a:ext cx="11589952" cy="125306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7200"/>
              <a:buFont typeface="Arial"/>
              <a:buNone/>
              <a:defRPr sz="72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txBox="1"/>
          <p:nvPr/>
        </p:nvSpPr>
        <p:spPr>
          <a:xfrm>
            <a:off x="11476827" y="257543"/>
            <a:ext cx="1241077" cy="240066"/>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00"/>
              </a:buClr>
              <a:buSzPts val="1200"/>
              <a:buFont typeface="Arial"/>
              <a:buNone/>
            </a:pPr>
            <a:r>
              <a:rPr lang="en-US" sz="1200" b="0" i="0" u="none" strike="noStrike" cap="none">
                <a:solidFill>
                  <a:schemeClr val="dk1"/>
                </a:solidFill>
                <a:latin typeface="Georgia"/>
                <a:ea typeface="Georgia"/>
                <a:cs typeface="Georgia"/>
                <a:sym typeface="Georgia"/>
              </a:rPr>
              <a:t>|  </a:t>
            </a:r>
            <a:fld id="{00000000-1234-1234-1234-123412341234}" type="slidenum">
              <a:rPr lang="en-US" sz="1133" b="0" i="0" u="none" strike="noStrike" cap="none">
                <a:solidFill>
                  <a:schemeClr val="dk1"/>
                </a:solidFill>
                <a:latin typeface="Arial"/>
                <a:ea typeface="Arial"/>
                <a:cs typeface="Arial"/>
                <a:sym typeface="Arial"/>
              </a:rPr>
              <a:t>‹#›</a:t>
            </a:fld>
            <a:endParaRPr sz="1133" b="0" i="0" u="none" strike="noStrike" cap="none">
              <a:solidFill>
                <a:srgbClr val="000000"/>
              </a:solidFill>
              <a:latin typeface="Arial"/>
              <a:ea typeface="Arial"/>
              <a:cs typeface="Arial"/>
              <a:sym typeface="Arial"/>
            </a:endParaRPr>
          </a:p>
        </p:txBody>
      </p:sp>
      <p:pic>
        <p:nvPicPr>
          <p:cNvPr id="11" name="Google Shape;11;p9"/>
          <p:cNvPicPr preferRelativeResize="0"/>
          <p:nvPr/>
        </p:nvPicPr>
        <p:blipFill rotWithShape="1">
          <a:blip r:embed="rId10">
            <a:alphaModFix/>
          </a:blip>
          <a:srcRect/>
          <a:stretch/>
        </p:blipFill>
        <p:spPr>
          <a:xfrm>
            <a:off x="358433" y="198708"/>
            <a:ext cx="556192" cy="218591"/>
          </a:xfrm>
          <a:prstGeom prst="rect">
            <a:avLst/>
          </a:prstGeom>
          <a:noFill/>
          <a:ln>
            <a:noFill/>
          </a:ln>
        </p:spPr>
      </p:pic>
      <p:pic>
        <p:nvPicPr>
          <p:cNvPr id="12" name="Google Shape;12;p9"/>
          <p:cNvPicPr preferRelativeResize="0"/>
          <p:nvPr/>
        </p:nvPicPr>
        <p:blipFill rotWithShape="1">
          <a:blip r:embed="rId11">
            <a:alphaModFix/>
          </a:blip>
          <a:srcRect/>
          <a:stretch/>
        </p:blipFill>
        <p:spPr>
          <a:xfrm>
            <a:off x="9218566" y="304811"/>
            <a:ext cx="2258261" cy="134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39.png"/><Relationship Id="rId3" Type="http://schemas.openxmlformats.org/officeDocument/2006/relationships/image" Target="../media/image24.png"/><Relationship Id="rId21" Type="http://schemas.openxmlformats.org/officeDocument/2006/relationships/image" Target="../media/image42.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notesSlide" Target="../notesSlides/notesSlide11.xml"/><Relationship Id="rId16" Type="http://schemas.openxmlformats.org/officeDocument/2006/relationships/image" Target="../media/image37.png"/><Relationship Id="rId20"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19" Type="http://schemas.openxmlformats.org/officeDocument/2006/relationships/image" Target="../media/image40.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docs.google.com/document/d/1qE1O9bI7FFDwZUf-UUa3i4hNiVv_iJBW/edit?usp=drive_link&amp;ouid=106659693919235830847&amp;rtpof=true&amp;sd=true"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4.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16.xml.rels><?xml version="1.0" encoding="UTF-8" standalone="yes"?>
<Relationships xmlns="http://schemas.openxmlformats.org/package/2006/relationships"><Relationship Id="rId8" Type="http://schemas.openxmlformats.org/officeDocument/2006/relationships/hyperlink" Target="https://github.com/profjdbayliss/accessDenied/tree/main" TargetMode="External"/><Relationship Id="rId3" Type="http://schemas.openxmlformats.org/officeDocument/2006/relationships/hyperlink" Target="https://cyber.army.mil/Research/Jack-Voltaic/" TargetMode="External"/><Relationship Id="rId7" Type="http://schemas.openxmlformats.org/officeDocument/2006/relationships/hyperlink" Target="https://github.com/profjdbayliss/RIT-Resilience-Game" TargetMode="External"/><Relationship Id="rId12" Type="http://schemas.openxmlformats.org/officeDocument/2006/relationships/hyperlink" Target="mailto:david.i.schwartz@rit.edu"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bit.ly/rit-jv" TargetMode="External"/><Relationship Id="rId11" Type="http://schemas.openxmlformats.org/officeDocument/2006/relationships/hyperlink" Target="https://github.com/profjdbayliss/accessDenied/tree/main/PhysicalCardGame/images" TargetMode="External"/><Relationship Id="rId5" Type="http://schemas.openxmlformats.org/officeDocument/2006/relationships/hyperlink" Target="https://drive.google.com/drive/u/4/folders/1NBsT3geEJgqNgNHzOfS7cjUI510aOx46" TargetMode="External"/><Relationship Id="rId10" Type="http://schemas.openxmlformats.org/officeDocument/2006/relationships/hyperlink" Target="https://p1-430-me3870-362e5b544685.herokuapp.com/" TargetMode="External"/><Relationship Id="rId4" Type="http://schemas.openxmlformats.org/officeDocument/2006/relationships/hyperlink" Target="https://www.youtube.com/watch?v=yoc3b1-rJiU" TargetMode="External"/><Relationship Id="rId9" Type="http://schemas.openxmlformats.org/officeDocument/2006/relationships/hyperlink" Target="https://drive.google.com/drive/folders/1kb2XhntHbPoHX-OIYn0tVGnN9tXIJkOt"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cyber.army.mil/Research/Jack-Voltaic/" TargetMode="External"/><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hyperlink" Target="https://www.cisa.gov/topics/critical-infrastructure-security-and-resilience/critical-infrastructure-sector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
          <p:cNvSpPr txBox="1">
            <a:spLocks noGrp="1"/>
          </p:cNvSpPr>
          <p:nvPr>
            <p:ph type="title"/>
          </p:nvPr>
        </p:nvSpPr>
        <p:spPr>
          <a:xfrm>
            <a:off x="199697" y="332035"/>
            <a:ext cx="11771586" cy="2235117"/>
          </a:xfrm>
          <a:prstGeom prst="rect">
            <a:avLst/>
          </a:prstGeom>
          <a:noFill/>
          <a:ln>
            <a:noFill/>
          </a:ln>
        </p:spPr>
        <p:txBody>
          <a:bodyPr spcFirstLastPara="1" wrap="square" lIns="91425" tIns="45700" rIns="91425" bIns="45700" anchor="t" anchorCtr="0">
            <a:noAutofit/>
          </a:bodyPr>
          <a:lstStyle/>
          <a:p>
            <a:pPr marL="182880" lvl="0" indent="0" algn="l" rtl="0">
              <a:lnSpc>
                <a:spcPct val="100000"/>
              </a:lnSpc>
              <a:spcBef>
                <a:spcPts val="0"/>
              </a:spcBef>
              <a:spcAft>
                <a:spcPts val="0"/>
              </a:spcAft>
              <a:buClr>
                <a:schemeClr val="lt1"/>
              </a:buClr>
              <a:buSzPts val="5800"/>
              <a:buFont typeface="Arial"/>
              <a:buNone/>
            </a:pPr>
            <a:r>
              <a:rPr lang="en-US"/>
              <a:t>Jack Voltaic 4.0 and Cybersecurity Resilience</a:t>
            </a:r>
            <a:br>
              <a:rPr lang="en-US"/>
            </a:br>
            <a:r>
              <a:rPr lang="en-US" sz="2200" i="0">
                <a:solidFill>
                  <a:schemeClr val="lt1"/>
                </a:solidFill>
                <a:latin typeface="Arial"/>
                <a:ea typeface="Arial"/>
                <a:cs typeface="Arial"/>
                <a:sym typeface="Arial"/>
              </a:rPr>
              <a:t>Getting Critical Infrastructure Stakeholders to the Table Through Resilience Games</a:t>
            </a:r>
            <a:endParaRPr sz="2200"/>
          </a:p>
          <a:p>
            <a:pPr marL="182880" lvl="0" indent="0" algn="l" rtl="0">
              <a:lnSpc>
                <a:spcPct val="100000"/>
              </a:lnSpc>
              <a:spcBef>
                <a:spcPts val="0"/>
              </a:spcBef>
              <a:spcAft>
                <a:spcPts val="0"/>
              </a:spcAft>
              <a:buClr>
                <a:schemeClr val="lt1"/>
              </a:buClr>
              <a:buSzPts val="5800"/>
              <a:buFont typeface="Arial"/>
              <a:buNone/>
            </a:pPr>
            <a:endParaRPr sz="3266"/>
          </a:p>
        </p:txBody>
      </p:sp>
      <p:sp>
        <p:nvSpPr>
          <p:cNvPr id="72" name="Google Shape;72;p1"/>
          <p:cNvSpPr txBox="1">
            <a:spLocks noGrp="1"/>
          </p:cNvSpPr>
          <p:nvPr>
            <p:ph type="body" idx="2"/>
          </p:nvPr>
        </p:nvSpPr>
        <p:spPr>
          <a:xfrm>
            <a:off x="398240" y="2567152"/>
            <a:ext cx="7224300" cy="2392868"/>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lt1"/>
              </a:buClr>
              <a:buSzPts val="2200"/>
              <a:buFont typeface="Arial"/>
              <a:buNone/>
            </a:pPr>
            <a:r>
              <a:rPr lang="en-US" sz="2000"/>
              <a:t>Dr. </a:t>
            </a:r>
            <a:r>
              <a:rPr lang="en-US" sz="2000">
                <a:solidFill>
                  <a:schemeClr val="lt1"/>
                </a:solidFill>
                <a:latin typeface="Arial"/>
                <a:ea typeface="Arial"/>
                <a:cs typeface="Arial"/>
                <a:sym typeface="Arial"/>
              </a:rPr>
              <a:t>David I. Schwartz </a:t>
            </a:r>
            <a:endParaRPr/>
          </a:p>
          <a:p>
            <a:pPr marL="0" lvl="0" indent="0" algn="l" rtl="0">
              <a:lnSpc>
                <a:spcPct val="100000"/>
              </a:lnSpc>
              <a:spcBef>
                <a:spcPts val="0"/>
              </a:spcBef>
              <a:spcAft>
                <a:spcPts val="0"/>
              </a:spcAft>
              <a:buClr>
                <a:schemeClr val="lt1"/>
              </a:buClr>
              <a:buSzPts val="2200"/>
              <a:buFont typeface="Arial"/>
              <a:buNone/>
            </a:pPr>
            <a:r>
              <a:rPr lang="en-US" sz="2000"/>
              <a:t>Dr. </a:t>
            </a:r>
            <a:r>
              <a:rPr lang="en-US" sz="2000" i="0">
                <a:solidFill>
                  <a:schemeClr val="lt1"/>
                </a:solidFill>
                <a:latin typeface="Arial"/>
                <a:ea typeface="Arial"/>
                <a:cs typeface="Arial"/>
                <a:sym typeface="Arial"/>
              </a:rPr>
              <a:t>Jessica D Bayliss</a:t>
            </a:r>
            <a:endParaRPr/>
          </a:p>
          <a:p>
            <a:pPr marL="0" lvl="0" indent="0" algn="l" rtl="0">
              <a:lnSpc>
                <a:spcPct val="100000"/>
              </a:lnSpc>
              <a:spcBef>
                <a:spcPts val="0"/>
              </a:spcBef>
              <a:spcAft>
                <a:spcPts val="0"/>
              </a:spcAft>
              <a:buClr>
                <a:schemeClr val="lt1"/>
              </a:buClr>
              <a:buSzPts val="2200"/>
              <a:buFont typeface="Arial"/>
              <a:buNone/>
            </a:pPr>
            <a:r>
              <a:rPr lang="en-US" sz="2000" i="0">
                <a:solidFill>
                  <a:schemeClr val="lt1"/>
                </a:solidFill>
                <a:latin typeface="Arial"/>
                <a:ea typeface="Arial"/>
                <a:cs typeface="Arial"/>
                <a:sym typeface="Arial"/>
              </a:rPr>
              <a:t>Dr. Karen Guttieri</a:t>
            </a:r>
            <a:endParaRPr sz="2000">
              <a:solidFill>
                <a:schemeClr val="lt1"/>
              </a:solidFill>
              <a:latin typeface="Arial"/>
              <a:ea typeface="Arial"/>
              <a:cs typeface="Arial"/>
              <a:sym typeface="Arial"/>
            </a:endParaRPr>
          </a:p>
          <a:p>
            <a:pPr marL="0" lvl="0" indent="0" algn="l" rtl="0">
              <a:lnSpc>
                <a:spcPct val="100000"/>
              </a:lnSpc>
              <a:spcBef>
                <a:spcPts val="0"/>
              </a:spcBef>
              <a:spcAft>
                <a:spcPts val="0"/>
              </a:spcAft>
              <a:buClr>
                <a:schemeClr val="lt1"/>
              </a:buClr>
              <a:buSzPts val="2200"/>
              <a:buFont typeface="Arial"/>
              <a:buNone/>
            </a:pPr>
            <a:r>
              <a:rPr lang="en-US" sz="2000" i="0">
                <a:solidFill>
                  <a:schemeClr val="lt1"/>
                </a:solidFill>
                <a:latin typeface="Arial"/>
                <a:ea typeface="Arial"/>
                <a:cs typeface="Arial"/>
                <a:sym typeface="Arial"/>
              </a:rPr>
              <a:t>Dr. Aldo David Abitbol</a:t>
            </a:r>
            <a:endParaRPr sz="2000">
              <a:solidFill>
                <a:schemeClr val="lt1"/>
              </a:solidFill>
              <a:latin typeface="Arial"/>
              <a:ea typeface="Arial"/>
              <a:cs typeface="Arial"/>
              <a:sym typeface="Arial"/>
            </a:endParaRPr>
          </a:p>
          <a:p>
            <a:pPr marL="0" lvl="0" indent="0" algn="l" rtl="0">
              <a:lnSpc>
                <a:spcPct val="100000"/>
              </a:lnSpc>
              <a:spcBef>
                <a:spcPts val="0"/>
              </a:spcBef>
              <a:spcAft>
                <a:spcPts val="0"/>
              </a:spcAft>
              <a:buClr>
                <a:schemeClr val="lt1"/>
              </a:buClr>
              <a:buSzPts val="2200"/>
              <a:buFont typeface="Arial"/>
              <a:buNone/>
            </a:pPr>
            <a:r>
              <a:rPr lang="en-US" sz="2000"/>
              <a:t>Dr. </a:t>
            </a:r>
            <a:r>
              <a:rPr lang="en-US" sz="2000" i="0">
                <a:solidFill>
                  <a:schemeClr val="lt1"/>
                </a:solidFill>
                <a:latin typeface="Arial"/>
                <a:ea typeface="Arial"/>
                <a:cs typeface="Arial"/>
                <a:sym typeface="Arial"/>
              </a:rPr>
              <a:t>Chao Peng</a:t>
            </a:r>
            <a:endParaRPr sz="2000">
              <a:solidFill>
                <a:schemeClr val="lt1"/>
              </a:solidFill>
              <a:latin typeface="Arial"/>
              <a:ea typeface="Arial"/>
              <a:cs typeface="Arial"/>
              <a:sym typeface="Arial"/>
            </a:endParaRPr>
          </a:p>
          <a:p>
            <a:pPr marL="0" lvl="0" indent="0" algn="l" rtl="0">
              <a:lnSpc>
                <a:spcPct val="100000"/>
              </a:lnSpc>
              <a:spcBef>
                <a:spcPts val="0"/>
              </a:spcBef>
              <a:spcAft>
                <a:spcPts val="0"/>
              </a:spcAft>
              <a:buClr>
                <a:schemeClr val="lt1"/>
              </a:buClr>
              <a:buSzPts val="2200"/>
              <a:buFont typeface="Arial"/>
              <a:buNone/>
            </a:pPr>
            <a:r>
              <a:rPr lang="en-US" sz="2000"/>
              <a:t>Dr. </a:t>
            </a:r>
            <a:r>
              <a:rPr lang="en-US" sz="2000" i="0">
                <a:solidFill>
                  <a:schemeClr val="lt1"/>
                </a:solidFill>
                <a:latin typeface="Arial"/>
                <a:ea typeface="Arial"/>
                <a:cs typeface="Arial"/>
                <a:sym typeface="Arial"/>
              </a:rPr>
              <a:t>Christopher Schwartz</a:t>
            </a:r>
            <a:endParaRPr/>
          </a:p>
          <a:p>
            <a:pPr marL="0" lvl="0" indent="0" algn="l" rtl="0">
              <a:lnSpc>
                <a:spcPct val="100000"/>
              </a:lnSpc>
              <a:spcBef>
                <a:spcPts val="0"/>
              </a:spcBef>
              <a:spcAft>
                <a:spcPts val="0"/>
              </a:spcAft>
              <a:buClr>
                <a:schemeClr val="lt1"/>
              </a:buClr>
              <a:buSzPts val="2200"/>
              <a:buFont typeface="Arial"/>
              <a:buNone/>
            </a:pPr>
            <a:r>
              <a:rPr lang="en-US" sz="2000"/>
              <a:t>Dr. </a:t>
            </a:r>
            <a:r>
              <a:rPr lang="en-US" sz="2000" i="0">
                <a:solidFill>
                  <a:schemeClr val="lt1"/>
                </a:solidFill>
                <a:latin typeface="Arial"/>
                <a:ea typeface="Arial"/>
                <a:cs typeface="Arial"/>
                <a:sym typeface="Arial"/>
              </a:rPr>
              <a:t>Brian Tomaszewski</a:t>
            </a:r>
            <a:endParaRPr/>
          </a:p>
        </p:txBody>
      </p:sp>
      <p:sp>
        <p:nvSpPr>
          <p:cNvPr id="73" name="Google Shape;73;p1"/>
          <p:cNvSpPr txBox="1">
            <a:spLocks noGrp="1"/>
          </p:cNvSpPr>
          <p:nvPr>
            <p:ph type="body" idx="3"/>
          </p:nvPr>
        </p:nvSpPr>
        <p:spPr>
          <a:xfrm>
            <a:off x="0" y="4960031"/>
            <a:ext cx="12192000" cy="415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40"/>
              </a:spcBef>
              <a:spcAft>
                <a:spcPts val="0"/>
              </a:spcAft>
              <a:buClr>
                <a:schemeClr val="lt1"/>
              </a:buClr>
              <a:buSzPts val="2200"/>
              <a:buFont typeface="Arial"/>
              <a:buNone/>
            </a:pPr>
            <a:r>
              <a:rPr lang="en-US" b="1"/>
              <a:t>MORS Global Critic Infrastructure Workshop | 22-24 October 2024 | Garmisch, Germany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Google Shape;147;p5" descr="A collage of images of different computers&#10;&#10;Description automatically generated"/>
          <p:cNvPicPr preferRelativeResize="0"/>
          <p:nvPr/>
        </p:nvPicPr>
        <p:blipFill rotWithShape="1">
          <a:blip r:embed="rId3">
            <a:alphaModFix/>
          </a:blip>
          <a:srcRect/>
          <a:stretch/>
        </p:blipFill>
        <p:spPr>
          <a:xfrm>
            <a:off x="704850" y="753296"/>
            <a:ext cx="10782300" cy="5876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7"/>
          <p:cNvSpPr txBox="1">
            <a:spLocks noGrp="1"/>
          </p:cNvSpPr>
          <p:nvPr>
            <p:ph type="body" idx="2"/>
          </p:nvPr>
        </p:nvSpPr>
        <p:spPr>
          <a:xfrm>
            <a:off x="272075" y="1744225"/>
            <a:ext cx="4433100" cy="3767700"/>
          </a:xfrm>
          <a:prstGeom prst="rect">
            <a:avLst/>
          </a:prstGeom>
          <a:noFill/>
          <a:ln>
            <a:noFill/>
          </a:ln>
        </p:spPr>
        <p:txBody>
          <a:bodyPr spcFirstLastPara="1" wrap="square" lIns="91425" tIns="45700" rIns="91425" bIns="45700" anchor="t" anchorCtr="0">
            <a:noAutofit/>
          </a:bodyPr>
          <a:lstStyle/>
          <a:p>
            <a:pPr marL="457200" marR="0" lvl="0" indent="-431800" algn="l" rtl="0">
              <a:lnSpc>
                <a:spcPct val="100000"/>
              </a:lnSpc>
              <a:spcBef>
                <a:spcPts val="640"/>
              </a:spcBef>
              <a:spcAft>
                <a:spcPts val="0"/>
              </a:spcAft>
              <a:buClr>
                <a:schemeClr val="accent1"/>
              </a:buClr>
              <a:buSzPts val="3200"/>
              <a:buFont typeface="Noto Sans Symbols"/>
              <a:buChar char="▪"/>
            </a:pPr>
            <a:r>
              <a:rPr lang="en-US"/>
              <a:t>“Computer View”</a:t>
            </a:r>
            <a:endParaRPr/>
          </a:p>
          <a:p>
            <a:pPr marL="457200" marR="0" lvl="0" indent="-431800" algn="l" rtl="0">
              <a:lnSpc>
                <a:spcPct val="100000"/>
              </a:lnSpc>
              <a:spcBef>
                <a:spcPts val="640"/>
              </a:spcBef>
              <a:spcAft>
                <a:spcPts val="0"/>
              </a:spcAft>
              <a:buClr>
                <a:schemeClr val="accent1"/>
              </a:buClr>
              <a:buSzPts val="3200"/>
              <a:buFont typeface="Noto Sans Symbols"/>
              <a:buChar char="▪"/>
            </a:pPr>
            <a:r>
              <a:rPr lang="en-US"/>
              <a:t>“Player View”</a:t>
            </a:r>
            <a:endParaRPr/>
          </a:p>
          <a:p>
            <a:pPr marL="457200" marR="0" lvl="0" indent="-431800" algn="l" rtl="0">
              <a:lnSpc>
                <a:spcPct val="100000"/>
              </a:lnSpc>
              <a:spcBef>
                <a:spcPts val="640"/>
              </a:spcBef>
              <a:spcAft>
                <a:spcPts val="0"/>
              </a:spcAft>
              <a:buClr>
                <a:schemeClr val="accent1"/>
              </a:buClr>
              <a:buSzPts val="3200"/>
              <a:buFont typeface="Noto Sans Symbols"/>
              <a:buChar char="▪"/>
            </a:pPr>
            <a:r>
              <a:rPr lang="en-US"/>
              <a:t>Want to capture stakeholder’s info</a:t>
            </a:r>
            <a:endParaRPr/>
          </a:p>
          <a:p>
            <a:pPr marL="457200" marR="0" lvl="0" indent="-431800" algn="l" rtl="0">
              <a:lnSpc>
                <a:spcPct val="100000"/>
              </a:lnSpc>
              <a:spcBef>
                <a:spcPts val="640"/>
              </a:spcBef>
              <a:spcAft>
                <a:spcPts val="0"/>
              </a:spcAft>
              <a:buSzPts val="3200"/>
              <a:buChar char="▪"/>
            </a:pPr>
            <a:r>
              <a:rPr lang="en-US"/>
              <a:t>Next slide, too</a:t>
            </a:r>
            <a:endParaRPr/>
          </a:p>
        </p:txBody>
      </p:sp>
      <p:sp>
        <p:nvSpPr>
          <p:cNvPr id="153" name="Google Shape;153;p7"/>
          <p:cNvSpPr txBox="1">
            <a:spLocks noGrp="1"/>
          </p:cNvSpPr>
          <p:nvPr>
            <p:ph type="title"/>
          </p:nvPr>
        </p:nvSpPr>
        <p:spPr>
          <a:xfrm>
            <a:off x="272085" y="958452"/>
            <a:ext cx="10355658" cy="69638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3733"/>
              <a:buFont typeface="Arial"/>
              <a:buNone/>
            </a:pPr>
            <a:r>
              <a:rPr lang="en-US"/>
              <a:t>Experimenting with Different Interfaces</a:t>
            </a:r>
            <a:endParaRPr/>
          </a:p>
        </p:txBody>
      </p:sp>
      <p:grpSp>
        <p:nvGrpSpPr>
          <p:cNvPr id="154" name="Google Shape;154;p7"/>
          <p:cNvGrpSpPr/>
          <p:nvPr/>
        </p:nvGrpSpPr>
        <p:grpSpPr>
          <a:xfrm>
            <a:off x="5062202" y="1819132"/>
            <a:ext cx="6836289" cy="3617875"/>
            <a:chOff x="1549350" y="696625"/>
            <a:chExt cx="9380199" cy="4696100"/>
          </a:xfrm>
        </p:grpSpPr>
        <p:pic>
          <p:nvPicPr>
            <p:cNvPr id="155" name="Google Shape;155;p7"/>
            <p:cNvPicPr preferRelativeResize="0"/>
            <p:nvPr/>
          </p:nvPicPr>
          <p:blipFill rotWithShape="1">
            <a:blip r:embed="rId3">
              <a:alphaModFix/>
            </a:blip>
            <a:srcRect/>
            <a:stretch/>
          </p:blipFill>
          <p:spPr>
            <a:xfrm>
              <a:off x="1549350" y="696625"/>
              <a:ext cx="8641927" cy="4696100"/>
            </a:xfrm>
            <a:prstGeom prst="rect">
              <a:avLst/>
            </a:prstGeom>
            <a:noFill/>
            <a:ln>
              <a:noFill/>
            </a:ln>
          </p:spPr>
        </p:pic>
        <p:sp>
          <p:nvSpPr>
            <p:cNvPr id="156" name="Google Shape;156;p7"/>
            <p:cNvSpPr txBox="1"/>
            <p:nvPr/>
          </p:nvSpPr>
          <p:spPr>
            <a:xfrm>
              <a:off x="3602329" y="947563"/>
              <a:ext cx="673500" cy="397800"/>
            </a:xfrm>
            <a:prstGeom prst="rect">
              <a:avLst/>
            </a:pr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595959"/>
                  </a:solidFill>
                  <a:latin typeface="Arial"/>
                  <a:ea typeface="Arial"/>
                  <a:cs typeface="Arial"/>
                  <a:sym typeface="Arial"/>
                </a:rPr>
                <a:t>Current workers:</a:t>
              </a:r>
              <a:endParaRPr sz="1000" b="0" i="0" u="none" strike="noStrike" cap="none">
                <a:solidFill>
                  <a:srgbClr val="595959"/>
                </a:solidFill>
                <a:latin typeface="Arial"/>
                <a:ea typeface="Arial"/>
                <a:cs typeface="Arial"/>
                <a:sym typeface="Arial"/>
              </a:endParaRPr>
            </a:p>
          </p:txBody>
        </p:sp>
        <p:sp>
          <p:nvSpPr>
            <p:cNvPr id="157" name="Google Shape;157;p7"/>
            <p:cNvSpPr txBox="1"/>
            <p:nvPr/>
          </p:nvSpPr>
          <p:spPr>
            <a:xfrm>
              <a:off x="4711004" y="2957311"/>
              <a:ext cx="3965100" cy="431100"/>
            </a:xfrm>
            <a:prstGeom prst="rect">
              <a:avLst/>
            </a:pr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595959"/>
                  </a:solidFill>
                  <a:latin typeface="Arial"/>
                  <a:ea typeface="Arial"/>
                  <a:cs typeface="Arial"/>
                  <a:sym typeface="Arial"/>
                </a:rPr>
                <a:t>Distribution Point Facility</a:t>
              </a:r>
              <a:endParaRPr sz="1600" b="0" i="0" u="none" strike="noStrike" cap="none">
                <a:solidFill>
                  <a:srgbClr val="595959"/>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600" b="0" i="0" u="none" strike="noStrike" cap="none">
                <a:solidFill>
                  <a:srgbClr val="595959"/>
                </a:solidFill>
                <a:latin typeface="Arial"/>
                <a:ea typeface="Arial"/>
                <a:cs typeface="Arial"/>
                <a:sym typeface="Arial"/>
              </a:endParaRPr>
            </a:p>
          </p:txBody>
        </p:sp>
        <p:pic>
          <p:nvPicPr>
            <p:cNvPr id="158" name="Google Shape;158;p7"/>
            <p:cNvPicPr preferRelativeResize="0"/>
            <p:nvPr/>
          </p:nvPicPr>
          <p:blipFill rotWithShape="1">
            <a:blip r:embed="rId4">
              <a:alphaModFix/>
            </a:blip>
            <a:srcRect/>
            <a:stretch/>
          </p:blipFill>
          <p:spPr>
            <a:xfrm>
              <a:off x="4711004" y="3383406"/>
              <a:ext cx="252814" cy="129300"/>
            </a:xfrm>
            <a:prstGeom prst="rect">
              <a:avLst/>
            </a:prstGeom>
            <a:noFill/>
            <a:ln>
              <a:noFill/>
            </a:ln>
          </p:spPr>
        </p:pic>
        <p:pic>
          <p:nvPicPr>
            <p:cNvPr id="159" name="Google Shape;159;p7"/>
            <p:cNvPicPr preferRelativeResize="0"/>
            <p:nvPr/>
          </p:nvPicPr>
          <p:blipFill rotWithShape="1">
            <a:blip r:embed="rId4">
              <a:alphaModFix/>
            </a:blip>
            <a:srcRect/>
            <a:stretch/>
          </p:blipFill>
          <p:spPr>
            <a:xfrm>
              <a:off x="4966451" y="3383406"/>
              <a:ext cx="252814" cy="129300"/>
            </a:xfrm>
            <a:prstGeom prst="rect">
              <a:avLst/>
            </a:prstGeom>
            <a:noFill/>
            <a:ln>
              <a:noFill/>
            </a:ln>
          </p:spPr>
        </p:pic>
        <p:pic>
          <p:nvPicPr>
            <p:cNvPr id="160" name="Google Shape;160;p7"/>
            <p:cNvPicPr preferRelativeResize="0"/>
            <p:nvPr/>
          </p:nvPicPr>
          <p:blipFill rotWithShape="1">
            <a:blip r:embed="rId4">
              <a:alphaModFix/>
            </a:blip>
            <a:srcRect/>
            <a:stretch/>
          </p:blipFill>
          <p:spPr>
            <a:xfrm>
              <a:off x="6316921" y="3383406"/>
              <a:ext cx="252814" cy="129300"/>
            </a:xfrm>
            <a:prstGeom prst="rect">
              <a:avLst/>
            </a:prstGeom>
            <a:noFill/>
            <a:ln>
              <a:noFill/>
            </a:ln>
          </p:spPr>
        </p:pic>
        <p:pic>
          <p:nvPicPr>
            <p:cNvPr id="161" name="Google Shape;161;p7"/>
            <p:cNvPicPr preferRelativeResize="0"/>
            <p:nvPr/>
          </p:nvPicPr>
          <p:blipFill rotWithShape="1">
            <a:blip r:embed="rId4">
              <a:alphaModFix/>
            </a:blip>
            <a:srcRect/>
            <a:stretch/>
          </p:blipFill>
          <p:spPr>
            <a:xfrm>
              <a:off x="6569736" y="3383406"/>
              <a:ext cx="252814" cy="129300"/>
            </a:xfrm>
            <a:prstGeom prst="rect">
              <a:avLst/>
            </a:prstGeom>
            <a:noFill/>
            <a:ln>
              <a:noFill/>
            </a:ln>
          </p:spPr>
        </p:pic>
        <p:pic>
          <p:nvPicPr>
            <p:cNvPr id="162" name="Google Shape;162;p7"/>
            <p:cNvPicPr preferRelativeResize="0"/>
            <p:nvPr/>
          </p:nvPicPr>
          <p:blipFill rotWithShape="1">
            <a:blip r:embed="rId4">
              <a:alphaModFix/>
            </a:blip>
            <a:srcRect/>
            <a:stretch/>
          </p:blipFill>
          <p:spPr>
            <a:xfrm>
              <a:off x="6822551" y="3383406"/>
              <a:ext cx="252814" cy="129300"/>
            </a:xfrm>
            <a:prstGeom prst="rect">
              <a:avLst/>
            </a:prstGeom>
            <a:noFill/>
            <a:ln>
              <a:noFill/>
            </a:ln>
          </p:spPr>
        </p:pic>
        <p:pic>
          <p:nvPicPr>
            <p:cNvPr id="163" name="Google Shape;163;p7"/>
            <p:cNvPicPr preferRelativeResize="0"/>
            <p:nvPr/>
          </p:nvPicPr>
          <p:blipFill rotWithShape="1">
            <a:blip r:embed="rId4">
              <a:alphaModFix/>
            </a:blip>
            <a:srcRect/>
            <a:stretch/>
          </p:blipFill>
          <p:spPr>
            <a:xfrm>
              <a:off x="8170389" y="3383406"/>
              <a:ext cx="252814" cy="129300"/>
            </a:xfrm>
            <a:prstGeom prst="rect">
              <a:avLst/>
            </a:prstGeom>
            <a:noFill/>
            <a:ln>
              <a:noFill/>
            </a:ln>
          </p:spPr>
        </p:pic>
        <p:pic>
          <p:nvPicPr>
            <p:cNvPr id="164" name="Google Shape;164;p7"/>
            <p:cNvPicPr preferRelativeResize="0"/>
            <p:nvPr/>
          </p:nvPicPr>
          <p:blipFill rotWithShape="1">
            <a:blip r:embed="rId4">
              <a:alphaModFix/>
            </a:blip>
            <a:srcRect/>
            <a:stretch/>
          </p:blipFill>
          <p:spPr>
            <a:xfrm>
              <a:off x="7917574" y="3383406"/>
              <a:ext cx="252814" cy="129300"/>
            </a:xfrm>
            <a:prstGeom prst="rect">
              <a:avLst/>
            </a:prstGeom>
            <a:noFill/>
            <a:ln>
              <a:noFill/>
            </a:ln>
          </p:spPr>
        </p:pic>
        <p:pic>
          <p:nvPicPr>
            <p:cNvPr id="165" name="Google Shape;165;p7"/>
            <p:cNvPicPr preferRelativeResize="0"/>
            <p:nvPr/>
          </p:nvPicPr>
          <p:blipFill rotWithShape="1">
            <a:blip r:embed="rId5">
              <a:alphaModFix/>
            </a:blip>
            <a:srcRect/>
            <a:stretch/>
          </p:blipFill>
          <p:spPr>
            <a:xfrm>
              <a:off x="4729474" y="3402170"/>
              <a:ext cx="221132" cy="91775"/>
            </a:xfrm>
            <a:prstGeom prst="rect">
              <a:avLst/>
            </a:prstGeom>
            <a:noFill/>
            <a:ln>
              <a:noFill/>
            </a:ln>
          </p:spPr>
        </p:pic>
        <p:pic>
          <p:nvPicPr>
            <p:cNvPr id="166" name="Google Shape;166;p7"/>
            <p:cNvPicPr preferRelativeResize="0"/>
            <p:nvPr/>
          </p:nvPicPr>
          <p:blipFill rotWithShape="1">
            <a:blip r:embed="rId5">
              <a:alphaModFix/>
            </a:blip>
            <a:srcRect/>
            <a:stretch/>
          </p:blipFill>
          <p:spPr>
            <a:xfrm>
              <a:off x="4984921" y="3402170"/>
              <a:ext cx="221132" cy="91775"/>
            </a:xfrm>
            <a:prstGeom prst="rect">
              <a:avLst/>
            </a:prstGeom>
            <a:noFill/>
            <a:ln>
              <a:noFill/>
            </a:ln>
          </p:spPr>
        </p:pic>
        <p:sp>
          <p:nvSpPr>
            <p:cNvPr id="167" name="Google Shape;167;p7"/>
            <p:cNvSpPr txBox="1"/>
            <p:nvPr/>
          </p:nvSpPr>
          <p:spPr>
            <a:xfrm>
              <a:off x="6334402" y="3401845"/>
              <a:ext cx="221100" cy="91800"/>
            </a:xfrm>
            <a:prstGeom prst="rect">
              <a:avLst/>
            </a:prstGeom>
            <a:solidFill>
              <a:srgbClr val="00FF00"/>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595959"/>
                </a:solidFill>
                <a:latin typeface="Arial"/>
                <a:ea typeface="Arial"/>
                <a:cs typeface="Arial"/>
                <a:sym typeface="Arial"/>
              </a:endParaRPr>
            </a:p>
          </p:txBody>
        </p:sp>
        <p:sp>
          <p:nvSpPr>
            <p:cNvPr id="168" name="Google Shape;168;p7"/>
            <p:cNvSpPr txBox="1"/>
            <p:nvPr/>
          </p:nvSpPr>
          <p:spPr>
            <a:xfrm>
              <a:off x="6583950" y="3402446"/>
              <a:ext cx="221100" cy="91800"/>
            </a:xfrm>
            <a:prstGeom prst="rect">
              <a:avLst/>
            </a:prstGeom>
            <a:solidFill>
              <a:srgbClr val="00FF00"/>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595959"/>
                </a:solidFill>
                <a:latin typeface="Arial"/>
                <a:ea typeface="Arial"/>
                <a:cs typeface="Arial"/>
                <a:sym typeface="Arial"/>
              </a:endParaRPr>
            </a:p>
          </p:txBody>
        </p:sp>
        <p:sp>
          <p:nvSpPr>
            <p:cNvPr id="169" name="Google Shape;169;p7"/>
            <p:cNvSpPr txBox="1"/>
            <p:nvPr/>
          </p:nvSpPr>
          <p:spPr>
            <a:xfrm>
              <a:off x="6836777" y="3402446"/>
              <a:ext cx="221100" cy="91800"/>
            </a:xfrm>
            <a:prstGeom prst="rect">
              <a:avLst/>
            </a:prstGeom>
            <a:solidFill>
              <a:srgbClr val="00FF00"/>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595959"/>
                </a:solidFill>
                <a:latin typeface="Arial"/>
                <a:ea typeface="Arial"/>
                <a:cs typeface="Arial"/>
                <a:sym typeface="Arial"/>
              </a:endParaRPr>
            </a:p>
          </p:txBody>
        </p:sp>
        <p:sp>
          <p:nvSpPr>
            <p:cNvPr id="170" name="Google Shape;170;p7"/>
            <p:cNvSpPr txBox="1"/>
            <p:nvPr/>
          </p:nvSpPr>
          <p:spPr>
            <a:xfrm>
              <a:off x="7939302" y="3408803"/>
              <a:ext cx="201900" cy="78600"/>
            </a:xfrm>
            <a:prstGeom prst="rect">
              <a:avLst/>
            </a:prstGeom>
            <a:solidFill>
              <a:srgbClr val="00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595959"/>
                </a:solidFill>
                <a:latin typeface="Arial"/>
                <a:ea typeface="Arial"/>
                <a:cs typeface="Arial"/>
                <a:sym typeface="Arial"/>
              </a:endParaRPr>
            </a:p>
          </p:txBody>
        </p:sp>
        <p:sp>
          <p:nvSpPr>
            <p:cNvPr id="171" name="Google Shape;171;p7"/>
            <p:cNvSpPr txBox="1"/>
            <p:nvPr/>
          </p:nvSpPr>
          <p:spPr>
            <a:xfrm>
              <a:off x="8191435" y="3405151"/>
              <a:ext cx="201900" cy="78600"/>
            </a:xfrm>
            <a:prstGeom prst="rect">
              <a:avLst/>
            </a:prstGeom>
            <a:solidFill>
              <a:srgbClr val="00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595959"/>
                </a:solidFill>
                <a:latin typeface="Arial"/>
                <a:ea typeface="Arial"/>
                <a:cs typeface="Arial"/>
                <a:sym typeface="Arial"/>
              </a:endParaRPr>
            </a:p>
          </p:txBody>
        </p:sp>
        <p:sp>
          <p:nvSpPr>
            <p:cNvPr id="172" name="Google Shape;172;p7"/>
            <p:cNvSpPr txBox="1"/>
            <p:nvPr/>
          </p:nvSpPr>
          <p:spPr>
            <a:xfrm>
              <a:off x="7267232" y="2997408"/>
              <a:ext cx="408300" cy="351000"/>
            </a:xfrm>
            <a:prstGeom prst="rect">
              <a:avLst/>
            </a:prstGeom>
            <a:solidFill>
              <a:srgbClr val="CCCCCC"/>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595959"/>
                </a:solidFill>
                <a:latin typeface="Arial"/>
                <a:ea typeface="Arial"/>
                <a:cs typeface="Arial"/>
                <a:sym typeface="Arial"/>
              </a:endParaRPr>
            </a:p>
          </p:txBody>
        </p:sp>
        <p:sp>
          <p:nvSpPr>
            <p:cNvPr id="173" name="Google Shape;173;p7"/>
            <p:cNvSpPr txBox="1"/>
            <p:nvPr/>
          </p:nvSpPr>
          <p:spPr>
            <a:xfrm>
              <a:off x="7754124" y="2994033"/>
              <a:ext cx="408300" cy="351000"/>
            </a:xfrm>
            <a:prstGeom prst="rect">
              <a:avLst/>
            </a:prstGeom>
            <a:solidFill>
              <a:srgbClr val="CCCCCC"/>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595959"/>
                </a:solidFill>
                <a:latin typeface="Arial"/>
                <a:ea typeface="Arial"/>
                <a:cs typeface="Arial"/>
                <a:sym typeface="Arial"/>
              </a:endParaRPr>
            </a:p>
          </p:txBody>
        </p:sp>
        <p:sp>
          <p:nvSpPr>
            <p:cNvPr id="174" name="Google Shape;174;p7"/>
            <p:cNvSpPr txBox="1"/>
            <p:nvPr/>
          </p:nvSpPr>
          <p:spPr>
            <a:xfrm>
              <a:off x="8238408" y="2994033"/>
              <a:ext cx="408300" cy="351000"/>
            </a:xfrm>
            <a:prstGeom prst="rect">
              <a:avLst/>
            </a:prstGeom>
            <a:solidFill>
              <a:srgbClr val="CCCCCC"/>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595959"/>
                </a:solidFill>
                <a:latin typeface="Arial"/>
                <a:ea typeface="Arial"/>
                <a:cs typeface="Arial"/>
                <a:sym typeface="Arial"/>
              </a:endParaRPr>
            </a:p>
          </p:txBody>
        </p:sp>
        <p:sp>
          <p:nvSpPr>
            <p:cNvPr id="175" name="Google Shape;175;p7"/>
            <p:cNvSpPr txBox="1"/>
            <p:nvPr/>
          </p:nvSpPr>
          <p:spPr>
            <a:xfrm>
              <a:off x="4712320" y="1944508"/>
              <a:ext cx="3965100" cy="431100"/>
            </a:xfrm>
            <a:prstGeom prst="rect">
              <a:avLst/>
            </a:pr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595959"/>
                  </a:solidFill>
                  <a:latin typeface="Arial"/>
                  <a:ea typeface="Arial"/>
                  <a:cs typeface="Arial"/>
                  <a:sym typeface="Arial"/>
                </a:rPr>
                <a:t>Transmission Facility</a:t>
              </a:r>
              <a:endParaRPr sz="1600" b="0" i="0" u="none" strike="noStrike" cap="none">
                <a:solidFill>
                  <a:srgbClr val="595959"/>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600" b="0" i="0" u="none" strike="noStrike" cap="none">
                <a:solidFill>
                  <a:srgbClr val="595959"/>
                </a:solidFill>
                <a:latin typeface="Arial"/>
                <a:ea typeface="Arial"/>
                <a:cs typeface="Arial"/>
                <a:sym typeface="Arial"/>
              </a:endParaRPr>
            </a:p>
          </p:txBody>
        </p:sp>
        <p:pic>
          <p:nvPicPr>
            <p:cNvPr id="176" name="Google Shape;176;p7"/>
            <p:cNvPicPr preferRelativeResize="0"/>
            <p:nvPr/>
          </p:nvPicPr>
          <p:blipFill rotWithShape="1">
            <a:blip r:embed="rId4">
              <a:alphaModFix/>
            </a:blip>
            <a:srcRect/>
            <a:stretch/>
          </p:blipFill>
          <p:spPr>
            <a:xfrm>
              <a:off x="4714941" y="2370591"/>
              <a:ext cx="252814" cy="129300"/>
            </a:xfrm>
            <a:prstGeom prst="rect">
              <a:avLst/>
            </a:prstGeom>
            <a:noFill/>
            <a:ln>
              <a:noFill/>
            </a:ln>
          </p:spPr>
        </p:pic>
        <p:pic>
          <p:nvPicPr>
            <p:cNvPr id="177" name="Google Shape;177;p7"/>
            <p:cNvPicPr preferRelativeResize="0"/>
            <p:nvPr/>
          </p:nvPicPr>
          <p:blipFill rotWithShape="1">
            <a:blip r:embed="rId4">
              <a:alphaModFix/>
            </a:blip>
            <a:srcRect/>
            <a:stretch/>
          </p:blipFill>
          <p:spPr>
            <a:xfrm>
              <a:off x="4970388" y="2370591"/>
              <a:ext cx="252814" cy="129300"/>
            </a:xfrm>
            <a:prstGeom prst="rect">
              <a:avLst/>
            </a:prstGeom>
            <a:noFill/>
            <a:ln>
              <a:noFill/>
            </a:ln>
          </p:spPr>
        </p:pic>
        <p:pic>
          <p:nvPicPr>
            <p:cNvPr id="178" name="Google Shape;178;p7"/>
            <p:cNvPicPr preferRelativeResize="0"/>
            <p:nvPr/>
          </p:nvPicPr>
          <p:blipFill rotWithShape="1">
            <a:blip r:embed="rId4">
              <a:alphaModFix/>
            </a:blip>
            <a:srcRect/>
            <a:stretch/>
          </p:blipFill>
          <p:spPr>
            <a:xfrm>
              <a:off x="6573672" y="2370591"/>
              <a:ext cx="252814" cy="129300"/>
            </a:xfrm>
            <a:prstGeom prst="rect">
              <a:avLst/>
            </a:prstGeom>
            <a:noFill/>
            <a:ln>
              <a:noFill/>
            </a:ln>
          </p:spPr>
        </p:pic>
        <p:pic>
          <p:nvPicPr>
            <p:cNvPr id="179" name="Google Shape;179;p7"/>
            <p:cNvPicPr preferRelativeResize="0"/>
            <p:nvPr/>
          </p:nvPicPr>
          <p:blipFill rotWithShape="1">
            <a:blip r:embed="rId4">
              <a:alphaModFix/>
            </a:blip>
            <a:srcRect/>
            <a:stretch/>
          </p:blipFill>
          <p:spPr>
            <a:xfrm>
              <a:off x="8174325" y="2370591"/>
              <a:ext cx="252814" cy="129300"/>
            </a:xfrm>
            <a:prstGeom prst="rect">
              <a:avLst/>
            </a:prstGeom>
            <a:noFill/>
            <a:ln>
              <a:noFill/>
            </a:ln>
          </p:spPr>
        </p:pic>
        <p:pic>
          <p:nvPicPr>
            <p:cNvPr id="180" name="Google Shape;180;p7"/>
            <p:cNvPicPr preferRelativeResize="0"/>
            <p:nvPr/>
          </p:nvPicPr>
          <p:blipFill rotWithShape="1">
            <a:blip r:embed="rId4">
              <a:alphaModFix/>
            </a:blip>
            <a:srcRect/>
            <a:stretch/>
          </p:blipFill>
          <p:spPr>
            <a:xfrm>
              <a:off x="7921511" y="2370591"/>
              <a:ext cx="252814" cy="129300"/>
            </a:xfrm>
            <a:prstGeom prst="rect">
              <a:avLst/>
            </a:prstGeom>
            <a:noFill/>
            <a:ln>
              <a:noFill/>
            </a:ln>
          </p:spPr>
        </p:pic>
        <p:pic>
          <p:nvPicPr>
            <p:cNvPr id="181" name="Google Shape;181;p7"/>
            <p:cNvPicPr preferRelativeResize="0"/>
            <p:nvPr/>
          </p:nvPicPr>
          <p:blipFill rotWithShape="1">
            <a:blip r:embed="rId4">
              <a:alphaModFix/>
            </a:blip>
            <a:srcRect/>
            <a:stretch/>
          </p:blipFill>
          <p:spPr>
            <a:xfrm>
              <a:off x="6318214" y="2370591"/>
              <a:ext cx="252814" cy="129300"/>
            </a:xfrm>
            <a:prstGeom prst="rect">
              <a:avLst/>
            </a:prstGeom>
            <a:noFill/>
            <a:ln>
              <a:noFill/>
            </a:ln>
          </p:spPr>
        </p:pic>
        <p:pic>
          <p:nvPicPr>
            <p:cNvPr id="182" name="Google Shape;182;p7"/>
            <p:cNvPicPr preferRelativeResize="0"/>
            <p:nvPr/>
          </p:nvPicPr>
          <p:blipFill rotWithShape="1">
            <a:blip r:embed="rId5">
              <a:alphaModFix/>
            </a:blip>
            <a:srcRect/>
            <a:stretch/>
          </p:blipFill>
          <p:spPr>
            <a:xfrm>
              <a:off x="4730766" y="2389355"/>
              <a:ext cx="221132" cy="91775"/>
            </a:xfrm>
            <a:prstGeom prst="rect">
              <a:avLst/>
            </a:prstGeom>
            <a:noFill/>
            <a:ln>
              <a:noFill/>
            </a:ln>
          </p:spPr>
        </p:pic>
        <p:pic>
          <p:nvPicPr>
            <p:cNvPr id="183" name="Google Shape;183;p7"/>
            <p:cNvPicPr preferRelativeResize="0"/>
            <p:nvPr/>
          </p:nvPicPr>
          <p:blipFill rotWithShape="1">
            <a:blip r:embed="rId5">
              <a:alphaModFix/>
            </a:blip>
            <a:srcRect/>
            <a:stretch/>
          </p:blipFill>
          <p:spPr>
            <a:xfrm>
              <a:off x="4986213" y="2389355"/>
              <a:ext cx="221132" cy="91775"/>
            </a:xfrm>
            <a:prstGeom prst="rect">
              <a:avLst/>
            </a:prstGeom>
            <a:noFill/>
            <a:ln>
              <a:noFill/>
            </a:ln>
          </p:spPr>
        </p:pic>
        <p:sp>
          <p:nvSpPr>
            <p:cNvPr id="184" name="Google Shape;184;p7"/>
            <p:cNvSpPr txBox="1"/>
            <p:nvPr/>
          </p:nvSpPr>
          <p:spPr>
            <a:xfrm>
              <a:off x="7945859" y="2397815"/>
              <a:ext cx="201900" cy="78600"/>
            </a:xfrm>
            <a:prstGeom prst="rect">
              <a:avLst/>
            </a:prstGeom>
            <a:solidFill>
              <a:srgbClr val="00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595959"/>
                </a:solidFill>
                <a:latin typeface="Arial"/>
                <a:ea typeface="Arial"/>
                <a:cs typeface="Arial"/>
                <a:sym typeface="Arial"/>
              </a:endParaRPr>
            </a:p>
          </p:txBody>
        </p:sp>
        <p:sp>
          <p:nvSpPr>
            <p:cNvPr id="185" name="Google Shape;185;p7"/>
            <p:cNvSpPr txBox="1"/>
            <p:nvPr/>
          </p:nvSpPr>
          <p:spPr>
            <a:xfrm>
              <a:off x="7267244" y="1986281"/>
              <a:ext cx="408300" cy="351000"/>
            </a:xfrm>
            <a:prstGeom prst="rect">
              <a:avLst/>
            </a:prstGeom>
            <a:solidFill>
              <a:srgbClr val="CCCCCC"/>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595959"/>
                </a:solidFill>
                <a:latin typeface="Arial"/>
                <a:ea typeface="Arial"/>
                <a:cs typeface="Arial"/>
                <a:sym typeface="Arial"/>
              </a:endParaRPr>
            </a:p>
          </p:txBody>
        </p:sp>
        <p:sp>
          <p:nvSpPr>
            <p:cNvPr id="186" name="Google Shape;186;p7"/>
            <p:cNvSpPr txBox="1"/>
            <p:nvPr/>
          </p:nvSpPr>
          <p:spPr>
            <a:xfrm>
              <a:off x="7754136" y="1982906"/>
              <a:ext cx="408300" cy="351000"/>
            </a:xfrm>
            <a:prstGeom prst="rect">
              <a:avLst/>
            </a:prstGeom>
            <a:solidFill>
              <a:srgbClr val="CCCCCC"/>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595959"/>
                </a:solidFill>
                <a:latin typeface="Arial"/>
                <a:ea typeface="Arial"/>
                <a:cs typeface="Arial"/>
                <a:sym typeface="Arial"/>
              </a:endParaRPr>
            </a:p>
          </p:txBody>
        </p:sp>
        <p:sp>
          <p:nvSpPr>
            <p:cNvPr id="187" name="Google Shape;187;p7"/>
            <p:cNvSpPr txBox="1"/>
            <p:nvPr/>
          </p:nvSpPr>
          <p:spPr>
            <a:xfrm>
              <a:off x="8238420" y="1982906"/>
              <a:ext cx="408300" cy="351000"/>
            </a:xfrm>
            <a:prstGeom prst="rect">
              <a:avLst/>
            </a:prstGeom>
            <a:solidFill>
              <a:srgbClr val="CCCCCC"/>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595959"/>
                </a:solidFill>
                <a:latin typeface="Arial"/>
                <a:ea typeface="Arial"/>
                <a:cs typeface="Arial"/>
                <a:sym typeface="Arial"/>
              </a:endParaRPr>
            </a:p>
          </p:txBody>
        </p:sp>
        <p:pic>
          <p:nvPicPr>
            <p:cNvPr id="188" name="Google Shape;188;p7"/>
            <p:cNvPicPr preferRelativeResize="0"/>
            <p:nvPr/>
          </p:nvPicPr>
          <p:blipFill rotWithShape="1">
            <a:blip r:embed="rId6">
              <a:alphaModFix/>
            </a:blip>
            <a:srcRect/>
            <a:stretch/>
          </p:blipFill>
          <p:spPr>
            <a:xfrm>
              <a:off x="8325454" y="1936952"/>
              <a:ext cx="279999" cy="397796"/>
            </a:xfrm>
            <a:prstGeom prst="rect">
              <a:avLst/>
            </a:prstGeom>
            <a:noFill/>
            <a:ln>
              <a:noFill/>
            </a:ln>
          </p:spPr>
        </p:pic>
        <p:pic>
          <p:nvPicPr>
            <p:cNvPr id="189" name="Google Shape;189;p7"/>
            <p:cNvPicPr preferRelativeResize="0"/>
            <p:nvPr/>
          </p:nvPicPr>
          <p:blipFill rotWithShape="1">
            <a:blip r:embed="rId7">
              <a:alphaModFix/>
            </a:blip>
            <a:srcRect/>
            <a:stretch/>
          </p:blipFill>
          <p:spPr>
            <a:xfrm>
              <a:off x="7259881" y="1045370"/>
              <a:ext cx="457267" cy="203730"/>
            </a:xfrm>
            <a:prstGeom prst="rect">
              <a:avLst/>
            </a:prstGeom>
            <a:noFill/>
            <a:ln>
              <a:noFill/>
            </a:ln>
          </p:spPr>
        </p:pic>
        <p:sp>
          <p:nvSpPr>
            <p:cNvPr id="190" name="Google Shape;190;p7"/>
            <p:cNvSpPr txBox="1"/>
            <p:nvPr/>
          </p:nvSpPr>
          <p:spPr>
            <a:xfrm>
              <a:off x="4717573" y="931693"/>
              <a:ext cx="3965100" cy="431100"/>
            </a:xfrm>
            <a:prstGeom prst="rect">
              <a:avLst/>
            </a:pr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595959"/>
                  </a:solidFill>
                  <a:latin typeface="Arial"/>
                  <a:ea typeface="Arial"/>
                  <a:cs typeface="Arial"/>
                  <a:sym typeface="Arial"/>
                </a:rPr>
                <a:t>Production Point Facility</a:t>
              </a:r>
              <a:endParaRPr sz="1600" b="0" i="0" u="none" strike="noStrike" cap="none">
                <a:solidFill>
                  <a:srgbClr val="595959"/>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595959"/>
                </a:solidFill>
                <a:latin typeface="Arial"/>
                <a:ea typeface="Arial"/>
                <a:cs typeface="Arial"/>
                <a:sym typeface="Arial"/>
              </a:endParaRPr>
            </a:p>
          </p:txBody>
        </p:sp>
        <p:pic>
          <p:nvPicPr>
            <p:cNvPr id="191" name="Google Shape;191;p7"/>
            <p:cNvPicPr preferRelativeResize="0"/>
            <p:nvPr/>
          </p:nvPicPr>
          <p:blipFill rotWithShape="1">
            <a:blip r:embed="rId4">
              <a:alphaModFix/>
            </a:blip>
            <a:srcRect/>
            <a:stretch/>
          </p:blipFill>
          <p:spPr>
            <a:xfrm>
              <a:off x="4717573" y="1357777"/>
              <a:ext cx="252814" cy="129300"/>
            </a:xfrm>
            <a:prstGeom prst="rect">
              <a:avLst/>
            </a:prstGeom>
            <a:noFill/>
            <a:ln>
              <a:noFill/>
            </a:ln>
          </p:spPr>
        </p:pic>
        <p:pic>
          <p:nvPicPr>
            <p:cNvPr id="192" name="Google Shape;192;p7"/>
            <p:cNvPicPr preferRelativeResize="0"/>
            <p:nvPr/>
          </p:nvPicPr>
          <p:blipFill rotWithShape="1">
            <a:blip r:embed="rId4">
              <a:alphaModFix/>
            </a:blip>
            <a:srcRect/>
            <a:stretch/>
          </p:blipFill>
          <p:spPr>
            <a:xfrm>
              <a:off x="4973020" y="1357777"/>
              <a:ext cx="252814" cy="129300"/>
            </a:xfrm>
            <a:prstGeom prst="rect">
              <a:avLst/>
            </a:prstGeom>
            <a:noFill/>
            <a:ln>
              <a:noFill/>
            </a:ln>
          </p:spPr>
        </p:pic>
        <p:pic>
          <p:nvPicPr>
            <p:cNvPr id="193" name="Google Shape;193;p7"/>
            <p:cNvPicPr preferRelativeResize="0"/>
            <p:nvPr/>
          </p:nvPicPr>
          <p:blipFill rotWithShape="1">
            <a:blip r:embed="rId4">
              <a:alphaModFix/>
            </a:blip>
            <a:srcRect/>
            <a:stretch/>
          </p:blipFill>
          <p:spPr>
            <a:xfrm>
              <a:off x="6323490" y="1357777"/>
              <a:ext cx="252814" cy="129300"/>
            </a:xfrm>
            <a:prstGeom prst="rect">
              <a:avLst/>
            </a:prstGeom>
            <a:noFill/>
            <a:ln>
              <a:noFill/>
            </a:ln>
          </p:spPr>
        </p:pic>
        <p:pic>
          <p:nvPicPr>
            <p:cNvPr id="194" name="Google Shape;194;p7"/>
            <p:cNvPicPr preferRelativeResize="0"/>
            <p:nvPr/>
          </p:nvPicPr>
          <p:blipFill rotWithShape="1">
            <a:blip r:embed="rId4">
              <a:alphaModFix/>
            </a:blip>
            <a:srcRect/>
            <a:stretch/>
          </p:blipFill>
          <p:spPr>
            <a:xfrm>
              <a:off x="6576305" y="1357777"/>
              <a:ext cx="252814" cy="129300"/>
            </a:xfrm>
            <a:prstGeom prst="rect">
              <a:avLst/>
            </a:prstGeom>
            <a:noFill/>
            <a:ln>
              <a:noFill/>
            </a:ln>
          </p:spPr>
        </p:pic>
        <p:pic>
          <p:nvPicPr>
            <p:cNvPr id="195" name="Google Shape;195;p7"/>
            <p:cNvPicPr preferRelativeResize="0"/>
            <p:nvPr/>
          </p:nvPicPr>
          <p:blipFill rotWithShape="1">
            <a:blip r:embed="rId4">
              <a:alphaModFix/>
            </a:blip>
            <a:srcRect/>
            <a:stretch/>
          </p:blipFill>
          <p:spPr>
            <a:xfrm>
              <a:off x="8429772" y="1357777"/>
              <a:ext cx="252814" cy="129300"/>
            </a:xfrm>
            <a:prstGeom prst="rect">
              <a:avLst/>
            </a:prstGeom>
            <a:noFill/>
            <a:ln>
              <a:noFill/>
            </a:ln>
          </p:spPr>
        </p:pic>
        <p:sp>
          <p:nvSpPr>
            <p:cNvPr id="196" name="Google Shape;196;p7"/>
            <p:cNvSpPr txBox="1"/>
            <p:nvPr/>
          </p:nvSpPr>
          <p:spPr>
            <a:xfrm>
              <a:off x="7267244" y="971779"/>
              <a:ext cx="408300" cy="351000"/>
            </a:xfrm>
            <a:prstGeom prst="rect">
              <a:avLst/>
            </a:prstGeom>
            <a:solidFill>
              <a:srgbClr val="CCCCCC"/>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595959"/>
                </a:solidFill>
                <a:latin typeface="Arial"/>
                <a:ea typeface="Arial"/>
                <a:cs typeface="Arial"/>
                <a:sym typeface="Arial"/>
              </a:endParaRPr>
            </a:p>
          </p:txBody>
        </p:sp>
        <p:pic>
          <p:nvPicPr>
            <p:cNvPr id="197" name="Google Shape;197;p7"/>
            <p:cNvPicPr preferRelativeResize="0"/>
            <p:nvPr/>
          </p:nvPicPr>
          <p:blipFill rotWithShape="1">
            <a:blip r:embed="rId4">
              <a:alphaModFix/>
            </a:blip>
            <a:srcRect/>
            <a:stretch/>
          </p:blipFill>
          <p:spPr>
            <a:xfrm>
              <a:off x="8176957" y="1357777"/>
              <a:ext cx="252814" cy="129300"/>
            </a:xfrm>
            <a:prstGeom prst="rect">
              <a:avLst/>
            </a:prstGeom>
            <a:noFill/>
            <a:ln>
              <a:noFill/>
            </a:ln>
          </p:spPr>
        </p:pic>
        <p:pic>
          <p:nvPicPr>
            <p:cNvPr id="198" name="Google Shape;198;p7"/>
            <p:cNvPicPr preferRelativeResize="0"/>
            <p:nvPr/>
          </p:nvPicPr>
          <p:blipFill rotWithShape="1">
            <a:blip r:embed="rId4">
              <a:alphaModFix/>
            </a:blip>
            <a:srcRect/>
            <a:stretch/>
          </p:blipFill>
          <p:spPr>
            <a:xfrm>
              <a:off x="7924143" y="1357777"/>
              <a:ext cx="252814" cy="129300"/>
            </a:xfrm>
            <a:prstGeom prst="rect">
              <a:avLst/>
            </a:prstGeom>
            <a:noFill/>
            <a:ln>
              <a:noFill/>
            </a:ln>
          </p:spPr>
        </p:pic>
        <p:pic>
          <p:nvPicPr>
            <p:cNvPr id="199" name="Google Shape;199;p7"/>
            <p:cNvPicPr preferRelativeResize="0"/>
            <p:nvPr/>
          </p:nvPicPr>
          <p:blipFill rotWithShape="1">
            <a:blip r:embed="rId5">
              <a:alphaModFix/>
            </a:blip>
            <a:srcRect/>
            <a:stretch/>
          </p:blipFill>
          <p:spPr>
            <a:xfrm>
              <a:off x="4733410" y="1381303"/>
              <a:ext cx="221132" cy="91775"/>
            </a:xfrm>
            <a:prstGeom prst="rect">
              <a:avLst/>
            </a:prstGeom>
            <a:noFill/>
            <a:ln>
              <a:noFill/>
            </a:ln>
          </p:spPr>
        </p:pic>
        <p:pic>
          <p:nvPicPr>
            <p:cNvPr id="200" name="Google Shape;200;p7"/>
            <p:cNvPicPr preferRelativeResize="0"/>
            <p:nvPr/>
          </p:nvPicPr>
          <p:blipFill rotWithShape="1">
            <a:blip r:embed="rId5">
              <a:alphaModFix/>
            </a:blip>
            <a:srcRect/>
            <a:stretch/>
          </p:blipFill>
          <p:spPr>
            <a:xfrm>
              <a:off x="4988857" y="1381303"/>
              <a:ext cx="221132" cy="91775"/>
            </a:xfrm>
            <a:prstGeom prst="rect">
              <a:avLst/>
            </a:prstGeom>
            <a:noFill/>
            <a:ln>
              <a:noFill/>
            </a:ln>
          </p:spPr>
        </p:pic>
        <p:sp>
          <p:nvSpPr>
            <p:cNvPr id="201" name="Google Shape;201;p7"/>
            <p:cNvSpPr txBox="1"/>
            <p:nvPr/>
          </p:nvSpPr>
          <p:spPr>
            <a:xfrm>
              <a:off x="6342598" y="1380677"/>
              <a:ext cx="221100" cy="91800"/>
            </a:xfrm>
            <a:prstGeom prst="rect">
              <a:avLst/>
            </a:prstGeom>
            <a:solidFill>
              <a:srgbClr val="00FF00"/>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595959"/>
                </a:solidFill>
                <a:latin typeface="Arial"/>
                <a:ea typeface="Arial"/>
                <a:cs typeface="Arial"/>
                <a:sym typeface="Arial"/>
              </a:endParaRPr>
            </a:p>
          </p:txBody>
        </p:sp>
        <p:sp>
          <p:nvSpPr>
            <p:cNvPr id="202" name="Google Shape;202;p7"/>
            <p:cNvSpPr txBox="1"/>
            <p:nvPr/>
          </p:nvSpPr>
          <p:spPr>
            <a:xfrm>
              <a:off x="6592146" y="1381278"/>
              <a:ext cx="221100" cy="91800"/>
            </a:xfrm>
            <a:prstGeom prst="rect">
              <a:avLst/>
            </a:prstGeom>
            <a:solidFill>
              <a:srgbClr val="00FF00"/>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595959"/>
                </a:solidFill>
                <a:latin typeface="Arial"/>
                <a:ea typeface="Arial"/>
                <a:cs typeface="Arial"/>
                <a:sym typeface="Arial"/>
              </a:endParaRPr>
            </a:p>
          </p:txBody>
        </p:sp>
        <p:sp>
          <p:nvSpPr>
            <p:cNvPr id="203" name="Google Shape;203;p7"/>
            <p:cNvSpPr txBox="1"/>
            <p:nvPr/>
          </p:nvSpPr>
          <p:spPr>
            <a:xfrm>
              <a:off x="7950298" y="1386826"/>
              <a:ext cx="201900" cy="78600"/>
            </a:xfrm>
            <a:prstGeom prst="rect">
              <a:avLst/>
            </a:prstGeom>
            <a:solidFill>
              <a:srgbClr val="00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595959"/>
                </a:solidFill>
                <a:latin typeface="Arial"/>
                <a:ea typeface="Arial"/>
                <a:cs typeface="Arial"/>
                <a:sym typeface="Arial"/>
              </a:endParaRPr>
            </a:p>
          </p:txBody>
        </p:sp>
        <p:sp>
          <p:nvSpPr>
            <p:cNvPr id="204" name="Google Shape;204;p7"/>
            <p:cNvSpPr txBox="1"/>
            <p:nvPr/>
          </p:nvSpPr>
          <p:spPr>
            <a:xfrm>
              <a:off x="8202430" y="1383174"/>
              <a:ext cx="201900" cy="78600"/>
            </a:xfrm>
            <a:prstGeom prst="rect">
              <a:avLst/>
            </a:prstGeom>
            <a:solidFill>
              <a:srgbClr val="00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595959"/>
                </a:solidFill>
                <a:latin typeface="Arial"/>
                <a:ea typeface="Arial"/>
                <a:cs typeface="Arial"/>
                <a:sym typeface="Arial"/>
              </a:endParaRPr>
            </a:p>
          </p:txBody>
        </p:sp>
        <p:sp>
          <p:nvSpPr>
            <p:cNvPr id="205" name="Google Shape;205;p7"/>
            <p:cNvSpPr txBox="1"/>
            <p:nvPr/>
          </p:nvSpPr>
          <p:spPr>
            <a:xfrm>
              <a:off x="8454563" y="1386826"/>
              <a:ext cx="201900" cy="78600"/>
            </a:xfrm>
            <a:prstGeom prst="rect">
              <a:avLst/>
            </a:prstGeom>
            <a:solidFill>
              <a:srgbClr val="00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595959"/>
                </a:solidFill>
                <a:latin typeface="Arial"/>
                <a:ea typeface="Arial"/>
                <a:cs typeface="Arial"/>
                <a:sym typeface="Arial"/>
              </a:endParaRPr>
            </a:p>
          </p:txBody>
        </p:sp>
        <p:sp>
          <p:nvSpPr>
            <p:cNvPr id="206" name="Google Shape;206;p7"/>
            <p:cNvSpPr txBox="1"/>
            <p:nvPr/>
          </p:nvSpPr>
          <p:spPr>
            <a:xfrm>
              <a:off x="7771234" y="971779"/>
              <a:ext cx="408300" cy="351000"/>
            </a:xfrm>
            <a:prstGeom prst="rect">
              <a:avLst/>
            </a:prstGeom>
            <a:solidFill>
              <a:srgbClr val="CCCCCC"/>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595959"/>
                </a:solidFill>
                <a:latin typeface="Arial"/>
                <a:ea typeface="Arial"/>
                <a:cs typeface="Arial"/>
                <a:sym typeface="Arial"/>
              </a:endParaRPr>
            </a:p>
          </p:txBody>
        </p:sp>
        <p:sp>
          <p:nvSpPr>
            <p:cNvPr id="207" name="Google Shape;207;p7"/>
            <p:cNvSpPr txBox="1"/>
            <p:nvPr/>
          </p:nvSpPr>
          <p:spPr>
            <a:xfrm>
              <a:off x="8255518" y="971779"/>
              <a:ext cx="408300" cy="351000"/>
            </a:xfrm>
            <a:prstGeom prst="rect">
              <a:avLst/>
            </a:prstGeom>
            <a:solidFill>
              <a:srgbClr val="CCCCCC"/>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595959"/>
                </a:solidFill>
                <a:latin typeface="Arial"/>
                <a:ea typeface="Arial"/>
                <a:cs typeface="Arial"/>
                <a:sym typeface="Arial"/>
              </a:endParaRPr>
            </a:p>
          </p:txBody>
        </p:sp>
        <p:pic>
          <p:nvPicPr>
            <p:cNvPr id="208" name="Google Shape;208;p7"/>
            <p:cNvPicPr preferRelativeResize="0"/>
            <p:nvPr/>
          </p:nvPicPr>
          <p:blipFill rotWithShape="1">
            <a:blip r:embed="rId6">
              <a:alphaModFix/>
            </a:blip>
            <a:srcRect/>
            <a:stretch/>
          </p:blipFill>
          <p:spPr>
            <a:xfrm>
              <a:off x="7846339" y="937597"/>
              <a:ext cx="280003" cy="397802"/>
            </a:xfrm>
            <a:prstGeom prst="rect">
              <a:avLst/>
            </a:prstGeom>
            <a:noFill/>
            <a:ln>
              <a:noFill/>
            </a:ln>
          </p:spPr>
        </p:pic>
        <p:sp>
          <p:nvSpPr>
            <p:cNvPr id="209" name="Google Shape;209;p7"/>
            <p:cNvSpPr txBox="1"/>
            <p:nvPr/>
          </p:nvSpPr>
          <p:spPr>
            <a:xfrm>
              <a:off x="6330394" y="2389030"/>
              <a:ext cx="221100" cy="91800"/>
            </a:xfrm>
            <a:prstGeom prst="rect">
              <a:avLst/>
            </a:prstGeom>
            <a:solidFill>
              <a:srgbClr val="00FF00"/>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595959"/>
                </a:solidFill>
                <a:latin typeface="Arial"/>
                <a:ea typeface="Arial"/>
                <a:cs typeface="Arial"/>
                <a:sym typeface="Arial"/>
              </a:endParaRPr>
            </a:p>
          </p:txBody>
        </p:sp>
        <p:sp>
          <p:nvSpPr>
            <p:cNvPr id="210" name="Google Shape;210;p7"/>
            <p:cNvSpPr txBox="1"/>
            <p:nvPr/>
          </p:nvSpPr>
          <p:spPr>
            <a:xfrm>
              <a:off x="6579942" y="2389631"/>
              <a:ext cx="221100" cy="91800"/>
            </a:xfrm>
            <a:prstGeom prst="rect">
              <a:avLst/>
            </a:prstGeom>
            <a:solidFill>
              <a:srgbClr val="00FF00"/>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595959"/>
                </a:solidFill>
                <a:latin typeface="Arial"/>
                <a:ea typeface="Arial"/>
                <a:cs typeface="Arial"/>
                <a:sym typeface="Arial"/>
              </a:endParaRPr>
            </a:p>
          </p:txBody>
        </p:sp>
        <p:sp>
          <p:nvSpPr>
            <p:cNvPr id="211" name="Google Shape;211;p7"/>
            <p:cNvSpPr txBox="1"/>
            <p:nvPr/>
          </p:nvSpPr>
          <p:spPr>
            <a:xfrm>
              <a:off x="4762620" y="1530893"/>
              <a:ext cx="660600" cy="125100"/>
            </a:xfrm>
            <a:prstGeom prst="rect">
              <a:avLst/>
            </a:prstGeom>
            <a:noFill/>
            <a:ln>
              <a:noFill/>
            </a:ln>
          </p:spPr>
          <p:txBody>
            <a:bodyPr spcFirstLastPara="1" wrap="square" lIns="91425" tIns="91425" rIns="91425" bIns="91425" anchor="t" anchorCtr="0">
              <a:noAutofit/>
            </a:bodyPr>
            <a:lstStyle/>
            <a:p>
              <a:pPr marL="0" marR="0" lvl="0" indent="0" algn="l" rtl="0">
                <a:lnSpc>
                  <a:spcPct val="6000"/>
                </a:lnSpc>
                <a:spcBef>
                  <a:spcPts val="0"/>
                </a:spcBef>
                <a:spcAft>
                  <a:spcPts val="0"/>
                </a:spcAft>
                <a:buClr>
                  <a:srgbClr val="000000"/>
                </a:buClr>
                <a:buSzPts val="800"/>
                <a:buFont typeface="Arial"/>
                <a:buNone/>
              </a:pPr>
              <a:r>
                <a:rPr lang="en-US" sz="800" b="0" i="0" u="none" strike="noStrike" cap="none">
                  <a:solidFill>
                    <a:srgbClr val="595959"/>
                  </a:solidFill>
                  <a:latin typeface="Arial"/>
                  <a:ea typeface="Arial"/>
                  <a:cs typeface="Arial"/>
                  <a:sym typeface="Arial"/>
                </a:rPr>
                <a:t>Physical</a:t>
              </a:r>
              <a:endParaRPr sz="800" b="0" i="0" u="none" strike="noStrike" cap="none">
                <a:solidFill>
                  <a:srgbClr val="595959"/>
                </a:solidFill>
                <a:latin typeface="Arial"/>
                <a:ea typeface="Arial"/>
                <a:cs typeface="Arial"/>
                <a:sym typeface="Arial"/>
              </a:endParaRPr>
            </a:p>
          </p:txBody>
        </p:sp>
        <p:sp>
          <p:nvSpPr>
            <p:cNvPr id="212" name="Google Shape;212;p7"/>
            <p:cNvSpPr txBox="1"/>
            <p:nvPr/>
          </p:nvSpPr>
          <p:spPr>
            <a:xfrm>
              <a:off x="6372474" y="1543631"/>
              <a:ext cx="660600" cy="125100"/>
            </a:xfrm>
            <a:prstGeom prst="rect">
              <a:avLst/>
            </a:prstGeom>
            <a:noFill/>
            <a:ln>
              <a:noFill/>
            </a:ln>
          </p:spPr>
          <p:txBody>
            <a:bodyPr spcFirstLastPara="1" wrap="square" lIns="91425" tIns="91425" rIns="91425" bIns="91425" anchor="t" anchorCtr="0">
              <a:noAutofit/>
            </a:bodyPr>
            <a:lstStyle/>
            <a:p>
              <a:pPr marL="0" marR="0" lvl="0" indent="0" algn="l" rtl="0">
                <a:lnSpc>
                  <a:spcPct val="6000"/>
                </a:lnSpc>
                <a:spcBef>
                  <a:spcPts val="0"/>
                </a:spcBef>
                <a:spcAft>
                  <a:spcPts val="0"/>
                </a:spcAft>
                <a:buClr>
                  <a:srgbClr val="000000"/>
                </a:buClr>
                <a:buSzPts val="800"/>
                <a:buFont typeface="Arial"/>
                <a:buNone/>
              </a:pPr>
              <a:r>
                <a:rPr lang="en-US" sz="800" b="0" i="0" u="none" strike="noStrike" cap="none">
                  <a:solidFill>
                    <a:srgbClr val="595959"/>
                  </a:solidFill>
                  <a:latin typeface="Arial"/>
                  <a:ea typeface="Arial"/>
                  <a:cs typeface="Arial"/>
                  <a:sym typeface="Arial"/>
                </a:rPr>
                <a:t>Financial</a:t>
              </a:r>
              <a:endParaRPr sz="800" b="0" i="0" u="none" strike="noStrike" cap="none">
                <a:solidFill>
                  <a:srgbClr val="595959"/>
                </a:solidFill>
                <a:latin typeface="Arial"/>
                <a:ea typeface="Arial"/>
                <a:cs typeface="Arial"/>
                <a:sym typeface="Arial"/>
              </a:endParaRPr>
            </a:p>
          </p:txBody>
        </p:sp>
        <p:sp>
          <p:nvSpPr>
            <p:cNvPr id="213" name="Google Shape;213;p7"/>
            <p:cNvSpPr txBox="1"/>
            <p:nvPr/>
          </p:nvSpPr>
          <p:spPr>
            <a:xfrm>
              <a:off x="7982327" y="1522155"/>
              <a:ext cx="660600" cy="125100"/>
            </a:xfrm>
            <a:prstGeom prst="rect">
              <a:avLst/>
            </a:prstGeom>
            <a:noFill/>
            <a:ln>
              <a:noFill/>
            </a:ln>
          </p:spPr>
          <p:txBody>
            <a:bodyPr spcFirstLastPara="1" wrap="square" lIns="91425" tIns="91425" rIns="91425" bIns="91425" anchor="t" anchorCtr="0">
              <a:noAutofit/>
            </a:bodyPr>
            <a:lstStyle/>
            <a:p>
              <a:pPr marL="0" marR="0" lvl="0" indent="0" algn="l" rtl="0">
                <a:lnSpc>
                  <a:spcPct val="6000"/>
                </a:lnSpc>
                <a:spcBef>
                  <a:spcPts val="0"/>
                </a:spcBef>
                <a:spcAft>
                  <a:spcPts val="0"/>
                </a:spcAft>
                <a:buClr>
                  <a:srgbClr val="000000"/>
                </a:buClr>
                <a:buSzPts val="800"/>
                <a:buFont typeface="Arial"/>
                <a:buNone/>
              </a:pPr>
              <a:r>
                <a:rPr lang="en-US" sz="800" b="0" i="0" u="none" strike="noStrike" cap="none">
                  <a:solidFill>
                    <a:srgbClr val="595959"/>
                  </a:solidFill>
                  <a:latin typeface="Arial"/>
                  <a:ea typeface="Arial"/>
                  <a:cs typeface="Arial"/>
                  <a:sym typeface="Arial"/>
                </a:rPr>
                <a:t>Network</a:t>
              </a:r>
              <a:endParaRPr sz="800" b="0" i="0" u="none" strike="noStrike" cap="none">
                <a:solidFill>
                  <a:srgbClr val="595959"/>
                </a:solidFill>
                <a:latin typeface="Arial"/>
                <a:ea typeface="Arial"/>
                <a:cs typeface="Arial"/>
                <a:sym typeface="Arial"/>
              </a:endParaRPr>
            </a:p>
          </p:txBody>
        </p:sp>
        <p:sp>
          <p:nvSpPr>
            <p:cNvPr id="214" name="Google Shape;214;p7"/>
            <p:cNvSpPr txBox="1"/>
            <p:nvPr/>
          </p:nvSpPr>
          <p:spPr>
            <a:xfrm>
              <a:off x="4753431" y="2532820"/>
              <a:ext cx="660600" cy="125100"/>
            </a:xfrm>
            <a:prstGeom prst="rect">
              <a:avLst/>
            </a:prstGeom>
            <a:noFill/>
            <a:ln>
              <a:noFill/>
            </a:ln>
          </p:spPr>
          <p:txBody>
            <a:bodyPr spcFirstLastPara="1" wrap="square" lIns="91425" tIns="91425" rIns="91425" bIns="91425" anchor="t" anchorCtr="0">
              <a:noAutofit/>
            </a:bodyPr>
            <a:lstStyle/>
            <a:p>
              <a:pPr marL="0" marR="0" lvl="0" indent="0" algn="l" rtl="0">
                <a:lnSpc>
                  <a:spcPct val="6000"/>
                </a:lnSpc>
                <a:spcBef>
                  <a:spcPts val="0"/>
                </a:spcBef>
                <a:spcAft>
                  <a:spcPts val="0"/>
                </a:spcAft>
                <a:buClr>
                  <a:srgbClr val="000000"/>
                </a:buClr>
                <a:buSzPts val="800"/>
                <a:buFont typeface="Arial"/>
                <a:buNone/>
              </a:pPr>
              <a:r>
                <a:rPr lang="en-US" sz="800" b="0" i="0" u="none" strike="noStrike" cap="none">
                  <a:solidFill>
                    <a:srgbClr val="595959"/>
                  </a:solidFill>
                  <a:latin typeface="Arial"/>
                  <a:ea typeface="Arial"/>
                  <a:cs typeface="Arial"/>
                  <a:sym typeface="Arial"/>
                </a:rPr>
                <a:t>Physical</a:t>
              </a:r>
              <a:endParaRPr sz="800" b="0" i="0" u="none" strike="noStrike" cap="none">
                <a:solidFill>
                  <a:srgbClr val="595959"/>
                </a:solidFill>
                <a:latin typeface="Arial"/>
                <a:ea typeface="Arial"/>
                <a:cs typeface="Arial"/>
                <a:sym typeface="Arial"/>
              </a:endParaRPr>
            </a:p>
          </p:txBody>
        </p:sp>
        <p:sp>
          <p:nvSpPr>
            <p:cNvPr id="215" name="Google Shape;215;p7"/>
            <p:cNvSpPr txBox="1"/>
            <p:nvPr/>
          </p:nvSpPr>
          <p:spPr>
            <a:xfrm>
              <a:off x="6363285" y="2545557"/>
              <a:ext cx="660600" cy="125100"/>
            </a:xfrm>
            <a:prstGeom prst="rect">
              <a:avLst/>
            </a:prstGeom>
            <a:noFill/>
            <a:ln>
              <a:noFill/>
            </a:ln>
          </p:spPr>
          <p:txBody>
            <a:bodyPr spcFirstLastPara="1" wrap="square" lIns="91425" tIns="91425" rIns="91425" bIns="91425" anchor="t" anchorCtr="0">
              <a:noAutofit/>
            </a:bodyPr>
            <a:lstStyle/>
            <a:p>
              <a:pPr marL="0" marR="0" lvl="0" indent="0" algn="l" rtl="0">
                <a:lnSpc>
                  <a:spcPct val="6000"/>
                </a:lnSpc>
                <a:spcBef>
                  <a:spcPts val="0"/>
                </a:spcBef>
                <a:spcAft>
                  <a:spcPts val="0"/>
                </a:spcAft>
                <a:buClr>
                  <a:srgbClr val="000000"/>
                </a:buClr>
                <a:buSzPts val="800"/>
                <a:buFont typeface="Arial"/>
                <a:buNone/>
              </a:pPr>
              <a:r>
                <a:rPr lang="en-US" sz="800" b="0" i="0" u="none" strike="noStrike" cap="none">
                  <a:solidFill>
                    <a:srgbClr val="595959"/>
                  </a:solidFill>
                  <a:latin typeface="Arial"/>
                  <a:ea typeface="Arial"/>
                  <a:cs typeface="Arial"/>
                  <a:sym typeface="Arial"/>
                </a:rPr>
                <a:t>Financial</a:t>
              </a:r>
              <a:endParaRPr sz="800" b="0" i="0" u="none" strike="noStrike" cap="none">
                <a:solidFill>
                  <a:srgbClr val="595959"/>
                </a:solidFill>
                <a:latin typeface="Arial"/>
                <a:ea typeface="Arial"/>
                <a:cs typeface="Arial"/>
                <a:sym typeface="Arial"/>
              </a:endParaRPr>
            </a:p>
          </p:txBody>
        </p:sp>
        <p:sp>
          <p:nvSpPr>
            <p:cNvPr id="216" name="Google Shape;216;p7"/>
            <p:cNvSpPr txBox="1"/>
            <p:nvPr/>
          </p:nvSpPr>
          <p:spPr>
            <a:xfrm>
              <a:off x="7973138" y="2524081"/>
              <a:ext cx="660600" cy="125100"/>
            </a:xfrm>
            <a:prstGeom prst="rect">
              <a:avLst/>
            </a:prstGeom>
            <a:noFill/>
            <a:ln>
              <a:noFill/>
            </a:ln>
          </p:spPr>
          <p:txBody>
            <a:bodyPr spcFirstLastPara="1" wrap="square" lIns="91425" tIns="91425" rIns="91425" bIns="91425" anchor="t" anchorCtr="0">
              <a:noAutofit/>
            </a:bodyPr>
            <a:lstStyle/>
            <a:p>
              <a:pPr marL="0" marR="0" lvl="0" indent="0" algn="l" rtl="0">
                <a:lnSpc>
                  <a:spcPct val="6000"/>
                </a:lnSpc>
                <a:spcBef>
                  <a:spcPts val="0"/>
                </a:spcBef>
                <a:spcAft>
                  <a:spcPts val="0"/>
                </a:spcAft>
                <a:buClr>
                  <a:srgbClr val="000000"/>
                </a:buClr>
                <a:buSzPts val="800"/>
                <a:buFont typeface="Arial"/>
                <a:buNone/>
              </a:pPr>
              <a:r>
                <a:rPr lang="en-US" sz="800" b="0" i="0" u="none" strike="noStrike" cap="none">
                  <a:solidFill>
                    <a:srgbClr val="595959"/>
                  </a:solidFill>
                  <a:latin typeface="Arial"/>
                  <a:ea typeface="Arial"/>
                  <a:cs typeface="Arial"/>
                  <a:sym typeface="Arial"/>
                </a:rPr>
                <a:t>Network</a:t>
              </a:r>
              <a:endParaRPr sz="800" b="0" i="0" u="none" strike="noStrike" cap="none">
                <a:solidFill>
                  <a:srgbClr val="595959"/>
                </a:solidFill>
                <a:latin typeface="Arial"/>
                <a:ea typeface="Arial"/>
                <a:cs typeface="Arial"/>
                <a:sym typeface="Arial"/>
              </a:endParaRPr>
            </a:p>
          </p:txBody>
        </p:sp>
        <p:pic>
          <p:nvPicPr>
            <p:cNvPr id="217" name="Google Shape;217;p7"/>
            <p:cNvPicPr preferRelativeResize="0"/>
            <p:nvPr/>
          </p:nvPicPr>
          <p:blipFill rotWithShape="1">
            <a:blip r:embed="rId8">
              <a:alphaModFix/>
            </a:blip>
            <a:srcRect/>
            <a:stretch/>
          </p:blipFill>
          <p:spPr>
            <a:xfrm>
              <a:off x="1635200" y="777800"/>
              <a:ext cx="1572501" cy="1001775"/>
            </a:xfrm>
            <a:prstGeom prst="rect">
              <a:avLst/>
            </a:prstGeom>
            <a:noFill/>
            <a:ln>
              <a:noFill/>
            </a:ln>
          </p:spPr>
        </p:pic>
        <p:sp>
          <p:nvSpPr>
            <p:cNvPr id="218" name="Google Shape;218;p7"/>
            <p:cNvSpPr txBox="1"/>
            <p:nvPr/>
          </p:nvSpPr>
          <p:spPr>
            <a:xfrm>
              <a:off x="1653474" y="826050"/>
              <a:ext cx="1349100" cy="457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Communication</a:t>
              </a:r>
              <a:endParaRPr sz="1100" b="1" i="0" u="none" strike="noStrike" cap="none">
                <a:solidFill>
                  <a:srgbClr val="000000"/>
                </a:solidFill>
                <a:latin typeface="Arial"/>
                <a:ea typeface="Arial"/>
                <a:cs typeface="Arial"/>
                <a:sym typeface="Arial"/>
              </a:endParaRPr>
            </a:p>
          </p:txBody>
        </p:sp>
        <p:pic>
          <p:nvPicPr>
            <p:cNvPr id="219" name="Google Shape;219;p7"/>
            <p:cNvPicPr preferRelativeResize="0"/>
            <p:nvPr/>
          </p:nvPicPr>
          <p:blipFill rotWithShape="1">
            <a:blip r:embed="rId9">
              <a:alphaModFix/>
            </a:blip>
            <a:srcRect/>
            <a:stretch/>
          </p:blipFill>
          <p:spPr>
            <a:xfrm>
              <a:off x="2091157" y="1133736"/>
              <a:ext cx="360005" cy="246953"/>
            </a:xfrm>
            <a:prstGeom prst="rect">
              <a:avLst/>
            </a:prstGeom>
            <a:noFill/>
            <a:ln>
              <a:noFill/>
            </a:ln>
          </p:spPr>
        </p:pic>
        <p:pic>
          <p:nvPicPr>
            <p:cNvPr id="220" name="Google Shape;220;p7"/>
            <p:cNvPicPr preferRelativeResize="0"/>
            <p:nvPr/>
          </p:nvPicPr>
          <p:blipFill rotWithShape="1">
            <a:blip r:embed="rId8">
              <a:alphaModFix/>
            </a:blip>
            <a:srcRect/>
            <a:stretch/>
          </p:blipFill>
          <p:spPr>
            <a:xfrm>
              <a:off x="1591370" y="1712906"/>
              <a:ext cx="1572501" cy="2020359"/>
            </a:xfrm>
            <a:prstGeom prst="rect">
              <a:avLst/>
            </a:prstGeom>
            <a:noFill/>
            <a:ln>
              <a:noFill/>
            </a:ln>
          </p:spPr>
        </p:pic>
        <p:sp>
          <p:nvSpPr>
            <p:cNvPr id="221" name="Google Shape;221;p7"/>
            <p:cNvSpPr txBox="1"/>
            <p:nvPr/>
          </p:nvSpPr>
          <p:spPr>
            <a:xfrm>
              <a:off x="1635209" y="1944519"/>
              <a:ext cx="1436100" cy="14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595959"/>
                  </a:solidFill>
                  <a:latin typeface="Arial"/>
                  <a:ea typeface="Arial"/>
                  <a:cs typeface="Arial"/>
                  <a:sym typeface="Arial"/>
                </a:rPr>
                <a:t>[Tutorial]</a:t>
              </a:r>
              <a:endParaRPr sz="1000" b="0" i="0" u="none" strike="noStrike" cap="none">
                <a:solidFill>
                  <a:srgbClr val="595959"/>
                </a:solidFill>
                <a:latin typeface="Arial"/>
                <a:ea typeface="Arial"/>
                <a:cs typeface="Arial"/>
                <a:sym typeface="Arial"/>
              </a:endParaRPr>
            </a:p>
          </p:txBody>
        </p:sp>
        <p:pic>
          <p:nvPicPr>
            <p:cNvPr id="222" name="Google Shape;222;p7"/>
            <p:cNvPicPr preferRelativeResize="0"/>
            <p:nvPr/>
          </p:nvPicPr>
          <p:blipFill rotWithShape="1">
            <a:blip r:embed="rId10">
              <a:alphaModFix/>
            </a:blip>
            <a:srcRect/>
            <a:stretch/>
          </p:blipFill>
          <p:spPr>
            <a:xfrm>
              <a:off x="10443138" y="2949613"/>
              <a:ext cx="463537" cy="446522"/>
            </a:xfrm>
            <a:prstGeom prst="rect">
              <a:avLst/>
            </a:prstGeom>
            <a:noFill/>
            <a:ln>
              <a:noFill/>
            </a:ln>
          </p:spPr>
        </p:pic>
        <p:pic>
          <p:nvPicPr>
            <p:cNvPr id="223" name="Google Shape;223;p7"/>
            <p:cNvPicPr preferRelativeResize="0"/>
            <p:nvPr/>
          </p:nvPicPr>
          <p:blipFill rotWithShape="1">
            <a:blip r:embed="rId11">
              <a:alphaModFix/>
            </a:blip>
            <a:srcRect/>
            <a:stretch/>
          </p:blipFill>
          <p:spPr>
            <a:xfrm>
              <a:off x="10381374" y="3511051"/>
              <a:ext cx="548175" cy="529571"/>
            </a:xfrm>
            <a:prstGeom prst="rect">
              <a:avLst/>
            </a:prstGeom>
            <a:noFill/>
            <a:ln>
              <a:noFill/>
            </a:ln>
          </p:spPr>
        </p:pic>
        <p:pic>
          <p:nvPicPr>
            <p:cNvPr id="224" name="Google Shape;224;p7"/>
            <p:cNvPicPr preferRelativeResize="0"/>
            <p:nvPr/>
          </p:nvPicPr>
          <p:blipFill rotWithShape="1">
            <a:blip r:embed="rId8">
              <a:alphaModFix/>
            </a:blip>
            <a:srcRect/>
            <a:stretch/>
          </p:blipFill>
          <p:spPr>
            <a:xfrm>
              <a:off x="1776740" y="3784413"/>
              <a:ext cx="1152993" cy="869926"/>
            </a:xfrm>
            <a:prstGeom prst="rect">
              <a:avLst/>
            </a:prstGeom>
            <a:noFill/>
            <a:ln>
              <a:noFill/>
            </a:ln>
          </p:spPr>
        </p:pic>
        <p:sp>
          <p:nvSpPr>
            <p:cNvPr id="225" name="Google Shape;225;p7"/>
            <p:cNvSpPr txBox="1"/>
            <p:nvPr/>
          </p:nvSpPr>
          <p:spPr>
            <a:xfrm>
              <a:off x="1865602" y="3918435"/>
              <a:ext cx="922500" cy="52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000000"/>
                  </a:solidFill>
                  <a:latin typeface="Arial"/>
                  <a:ea typeface="Arial"/>
                  <a:cs typeface="Arial"/>
                  <a:sym typeface="Arial"/>
                </a:rPr>
                <a:t>Share Meeples</a:t>
              </a:r>
              <a:endParaRPr sz="1500" b="1" i="0" u="none" strike="noStrike" cap="none">
                <a:solidFill>
                  <a:srgbClr val="000000"/>
                </a:solidFill>
                <a:latin typeface="Arial"/>
                <a:ea typeface="Arial"/>
                <a:cs typeface="Arial"/>
                <a:sym typeface="Arial"/>
              </a:endParaRPr>
            </a:p>
          </p:txBody>
        </p:sp>
        <p:sp>
          <p:nvSpPr>
            <p:cNvPr id="226" name="Google Shape;226;p7"/>
            <p:cNvSpPr txBox="1"/>
            <p:nvPr/>
          </p:nvSpPr>
          <p:spPr>
            <a:xfrm>
              <a:off x="8192811" y="2389701"/>
              <a:ext cx="201900" cy="78600"/>
            </a:xfrm>
            <a:prstGeom prst="rect">
              <a:avLst/>
            </a:prstGeom>
            <a:solidFill>
              <a:srgbClr val="00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595959"/>
                </a:solidFill>
                <a:latin typeface="Arial"/>
                <a:ea typeface="Arial"/>
                <a:cs typeface="Arial"/>
                <a:sym typeface="Arial"/>
              </a:endParaRPr>
            </a:p>
          </p:txBody>
        </p:sp>
        <p:pic>
          <p:nvPicPr>
            <p:cNvPr id="227" name="Google Shape;227;p7"/>
            <p:cNvPicPr preferRelativeResize="0"/>
            <p:nvPr/>
          </p:nvPicPr>
          <p:blipFill rotWithShape="1">
            <a:blip r:embed="rId12">
              <a:alphaModFix/>
            </a:blip>
            <a:srcRect/>
            <a:stretch/>
          </p:blipFill>
          <p:spPr>
            <a:xfrm>
              <a:off x="7228229" y="911607"/>
              <a:ext cx="467055" cy="451203"/>
            </a:xfrm>
            <a:prstGeom prst="rect">
              <a:avLst/>
            </a:prstGeom>
            <a:noFill/>
            <a:ln>
              <a:noFill/>
            </a:ln>
          </p:spPr>
        </p:pic>
        <p:pic>
          <p:nvPicPr>
            <p:cNvPr id="228" name="Google Shape;228;p7"/>
            <p:cNvPicPr preferRelativeResize="0"/>
            <p:nvPr/>
          </p:nvPicPr>
          <p:blipFill rotWithShape="1">
            <a:blip r:embed="rId13">
              <a:alphaModFix/>
            </a:blip>
            <a:srcRect/>
            <a:stretch/>
          </p:blipFill>
          <p:spPr>
            <a:xfrm>
              <a:off x="8233682" y="923348"/>
              <a:ext cx="463537" cy="447805"/>
            </a:xfrm>
            <a:prstGeom prst="rect">
              <a:avLst/>
            </a:prstGeom>
            <a:noFill/>
            <a:ln>
              <a:noFill/>
            </a:ln>
          </p:spPr>
        </p:pic>
        <p:pic>
          <p:nvPicPr>
            <p:cNvPr id="229" name="Google Shape;229;p7"/>
            <p:cNvPicPr preferRelativeResize="0"/>
            <p:nvPr/>
          </p:nvPicPr>
          <p:blipFill rotWithShape="1">
            <a:blip r:embed="rId12">
              <a:alphaModFix/>
            </a:blip>
            <a:srcRect/>
            <a:stretch/>
          </p:blipFill>
          <p:spPr>
            <a:xfrm>
              <a:off x="7723485" y="1905211"/>
              <a:ext cx="467055" cy="451203"/>
            </a:xfrm>
            <a:prstGeom prst="rect">
              <a:avLst/>
            </a:prstGeom>
            <a:noFill/>
            <a:ln>
              <a:noFill/>
            </a:ln>
          </p:spPr>
        </p:pic>
        <p:pic>
          <p:nvPicPr>
            <p:cNvPr id="230" name="Google Shape;230;p7"/>
            <p:cNvPicPr preferRelativeResize="0"/>
            <p:nvPr/>
          </p:nvPicPr>
          <p:blipFill rotWithShape="1">
            <a:blip r:embed="rId13">
              <a:alphaModFix/>
            </a:blip>
            <a:srcRect/>
            <a:stretch/>
          </p:blipFill>
          <p:spPr>
            <a:xfrm>
              <a:off x="8196867" y="2900535"/>
              <a:ext cx="463537" cy="447805"/>
            </a:xfrm>
            <a:prstGeom prst="rect">
              <a:avLst/>
            </a:prstGeom>
            <a:noFill/>
            <a:ln>
              <a:noFill/>
            </a:ln>
          </p:spPr>
        </p:pic>
        <p:pic>
          <p:nvPicPr>
            <p:cNvPr id="231" name="Google Shape;231;p7"/>
            <p:cNvPicPr preferRelativeResize="0"/>
            <p:nvPr/>
          </p:nvPicPr>
          <p:blipFill rotWithShape="1">
            <a:blip r:embed="rId14">
              <a:alphaModFix/>
            </a:blip>
            <a:srcRect/>
            <a:stretch/>
          </p:blipFill>
          <p:spPr>
            <a:xfrm>
              <a:off x="7242776" y="2957309"/>
              <a:ext cx="457268" cy="441748"/>
            </a:xfrm>
            <a:prstGeom prst="rect">
              <a:avLst/>
            </a:prstGeom>
            <a:noFill/>
            <a:ln>
              <a:noFill/>
            </a:ln>
          </p:spPr>
        </p:pic>
        <p:pic>
          <p:nvPicPr>
            <p:cNvPr id="232" name="Google Shape;232;p7"/>
            <p:cNvPicPr preferRelativeResize="0"/>
            <p:nvPr/>
          </p:nvPicPr>
          <p:blipFill rotWithShape="1">
            <a:blip r:embed="rId15">
              <a:alphaModFix/>
            </a:blip>
            <a:srcRect/>
            <a:stretch/>
          </p:blipFill>
          <p:spPr>
            <a:xfrm>
              <a:off x="7711840" y="2926241"/>
              <a:ext cx="473229" cy="457167"/>
            </a:xfrm>
            <a:prstGeom prst="rect">
              <a:avLst/>
            </a:prstGeom>
            <a:noFill/>
            <a:ln>
              <a:noFill/>
            </a:ln>
          </p:spPr>
        </p:pic>
        <p:pic>
          <p:nvPicPr>
            <p:cNvPr id="233" name="Google Shape;233;p7"/>
            <p:cNvPicPr preferRelativeResize="0"/>
            <p:nvPr/>
          </p:nvPicPr>
          <p:blipFill rotWithShape="1">
            <a:blip r:embed="rId16">
              <a:alphaModFix/>
            </a:blip>
            <a:srcRect/>
            <a:stretch/>
          </p:blipFill>
          <p:spPr>
            <a:xfrm>
              <a:off x="7269849" y="1962828"/>
              <a:ext cx="408332" cy="394474"/>
            </a:xfrm>
            <a:prstGeom prst="rect">
              <a:avLst/>
            </a:prstGeom>
            <a:noFill/>
            <a:ln>
              <a:noFill/>
            </a:ln>
          </p:spPr>
        </p:pic>
        <p:pic>
          <p:nvPicPr>
            <p:cNvPr id="234" name="Google Shape;234;p7"/>
            <p:cNvPicPr preferRelativeResize="0"/>
            <p:nvPr/>
          </p:nvPicPr>
          <p:blipFill rotWithShape="1">
            <a:blip r:embed="rId17">
              <a:alphaModFix/>
            </a:blip>
            <a:srcRect/>
            <a:stretch/>
          </p:blipFill>
          <p:spPr>
            <a:xfrm>
              <a:off x="3919681" y="2050951"/>
              <a:ext cx="359994" cy="347777"/>
            </a:xfrm>
            <a:prstGeom prst="rect">
              <a:avLst/>
            </a:prstGeom>
            <a:noFill/>
            <a:ln>
              <a:noFill/>
            </a:ln>
          </p:spPr>
        </p:pic>
        <p:pic>
          <p:nvPicPr>
            <p:cNvPr id="235" name="Google Shape;235;p7"/>
            <p:cNvPicPr preferRelativeResize="0"/>
            <p:nvPr/>
          </p:nvPicPr>
          <p:blipFill rotWithShape="1">
            <a:blip r:embed="rId17">
              <a:alphaModFix/>
            </a:blip>
            <a:srcRect/>
            <a:stretch/>
          </p:blipFill>
          <p:spPr>
            <a:xfrm>
              <a:off x="3589694" y="2050951"/>
              <a:ext cx="359994" cy="347777"/>
            </a:xfrm>
            <a:prstGeom prst="rect">
              <a:avLst/>
            </a:prstGeom>
            <a:noFill/>
            <a:ln>
              <a:noFill/>
            </a:ln>
          </p:spPr>
        </p:pic>
        <p:pic>
          <p:nvPicPr>
            <p:cNvPr id="236" name="Google Shape;236;p7"/>
            <p:cNvPicPr preferRelativeResize="0"/>
            <p:nvPr/>
          </p:nvPicPr>
          <p:blipFill rotWithShape="1">
            <a:blip r:embed="rId18">
              <a:alphaModFix/>
            </a:blip>
            <a:srcRect/>
            <a:stretch/>
          </p:blipFill>
          <p:spPr>
            <a:xfrm>
              <a:off x="3577419" y="1647277"/>
              <a:ext cx="359994" cy="347777"/>
            </a:xfrm>
            <a:prstGeom prst="rect">
              <a:avLst/>
            </a:prstGeom>
            <a:noFill/>
            <a:ln>
              <a:noFill/>
            </a:ln>
          </p:spPr>
        </p:pic>
        <p:pic>
          <p:nvPicPr>
            <p:cNvPr id="237" name="Google Shape;237;p7"/>
            <p:cNvPicPr preferRelativeResize="0"/>
            <p:nvPr/>
          </p:nvPicPr>
          <p:blipFill rotWithShape="1">
            <a:blip r:embed="rId18">
              <a:alphaModFix/>
            </a:blip>
            <a:srcRect/>
            <a:stretch/>
          </p:blipFill>
          <p:spPr>
            <a:xfrm>
              <a:off x="3919681" y="1647277"/>
              <a:ext cx="359994" cy="347777"/>
            </a:xfrm>
            <a:prstGeom prst="rect">
              <a:avLst/>
            </a:prstGeom>
            <a:noFill/>
            <a:ln>
              <a:noFill/>
            </a:ln>
          </p:spPr>
        </p:pic>
        <p:pic>
          <p:nvPicPr>
            <p:cNvPr id="238" name="Google Shape;238;p7"/>
            <p:cNvPicPr preferRelativeResize="0"/>
            <p:nvPr/>
          </p:nvPicPr>
          <p:blipFill rotWithShape="1">
            <a:blip r:embed="rId19">
              <a:alphaModFix/>
            </a:blip>
            <a:srcRect/>
            <a:stretch/>
          </p:blipFill>
          <p:spPr>
            <a:xfrm>
              <a:off x="3589694" y="2497300"/>
              <a:ext cx="359994" cy="347777"/>
            </a:xfrm>
            <a:prstGeom prst="rect">
              <a:avLst/>
            </a:prstGeom>
            <a:noFill/>
            <a:ln>
              <a:noFill/>
            </a:ln>
          </p:spPr>
        </p:pic>
        <p:pic>
          <p:nvPicPr>
            <p:cNvPr id="239" name="Google Shape;239;p7"/>
            <p:cNvPicPr preferRelativeResize="0"/>
            <p:nvPr/>
          </p:nvPicPr>
          <p:blipFill rotWithShape="1">
            <a:blip r:embed="rId19">
              <a:alphaModFix/>
            </a:blip>
            <a:srcRect/>
            <a:stretch/>
          </p:blipFill>
          <p:spPr>
            <a:xfrm>
              <a:off x="3919681" y="2497300"/>
              <a:ext cx="359994" cy="347777"/>
            </a:xfrm>
            <a:prstGeom prst="rect">
              <a:avLst/>
            </a:prstGeom>
            <a:noFill/>
            <a:ln>
              <a:noFill/>
            </a:ln>
          </p:spPr>
        </p:pic>
        <p:pic>
          <p:nvPicPr>
            <p:cNvPr id="240" name="Google Shape;240;p7"/>
            <p:cNvPicPr preferRelativeResize="0"/>
            <p:nvPr/>
          </p:nvPicPr>
          <p:blipFill rotWithShape="1">
            <a:blip r:embed="rId20">
              <a:alphaModFix/>
            </a:blip>
            <a:srcRect/>
            <a:stretch/>
          </p:blipFill>
          <p:spPr>
            <a:xfrm>
              <a:off x="10341627" y="2305117"/>
              <a:ext cx="548176" cy="529571"/>
            </a:xfrm>
            <a:prstGeom prst="rect">
              <a:avLst/>
            </a:prstGeom>
            <a:noFill/>
            <a:ln>
              <a:noFill/>
            </a:ln>
          </p:spPr>
        </p:pic>
        <p:pic>
          <p:nvPicPr>
            <p:cNvPr id="241" name="Google Shape;241;p7"/>
            <p:cNvPicPr preferRelativeResize="0"/>
            <p:nvPr/>
          </p:nvPicPr>
          <p:blipFill rotWithShape="1">
            <a:blip r:embed="rId21">
              <a:alphaModFix/>
            </a:blip>
            <a:srcRect/>
            <a:stretch/>
          </p:blipFill>
          <p:spPr>
            <a:xfrm>
              <a:off x="10318392" y="1663170"/>
              <a:ext cx="548176" cy="529571"/>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47" name="Google Shape;247;p8" descr="A screenshot of a computer&#10;&#10;Description automatically generated"/>
          <p:cNvPicPr preferRelativeResize="0"/>
          <p:nvPr/>
        </p:nvPicPr>
        <p:blipFill rotWithShape="1">
          <a:blip r:embed="rId3">
            <a:alphaModFix/>
          </a:blip>
          <a:srcRect/>
          <a:stretch/>
        </p:blipFill>
        <p:spPr>
          <a:xfrm>
            <a:off x="0" y="79298"/>
            <a:ext cx="12192000" cy="669940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g2fc8861edf6_0_7"/>
          <p:cNvSpPr txBox="1">
            <a:spLocks noGrp="1"/>
          </p:cNvSpPr>
          <p:nvPr>
            <p:ph type="body" idx="2"/>
          </p:nvPr>
        </p:nvSpPr>
        <p:spPr>
          <a:xfrm>
            <a:off x="272075" y="1744225"/>
            <a:ext cx="7281300" cy="3767700"/>
          </a:xfrm>
          <a:prstGeom prst="rect">
            <a:avLst/>
          </a:prstGeom>
        </p:spPr>
        <p:txBody>
          <a:bodyPr spcFirstLastPara="1" wrap="square" lIns="91425" tIns="45700" rIns="91425" bIns="45700" anchor="t" anchorCtr="0">
            <a:normAutofit/>
          </a:bodyPr>
          <a:lstStyle/>
          <a:p>
            <a:pPr marL="457200" lvl="0" indent="-431800" algn="l" rtl="0">
              <a:spcBef>
                <a:spcPts val="640"/>
              </a:spcBef>
              <a:spcAft>
                <a:spcPts val="0"/>
              </a:spcAft>
              <a:buSzPts val="3200"/>
              <a:buChar char="▪"/>
            </a:pPr>
            <a:r>
              <a:rPr lang="en-US" b="0"/>
              <a:t>Forks from SectorDown</a:t>
            </a:r>
            <a:endParaRPr b="0"/>
          </a:p>
          <a:p>
            <a:pPr marL="457200" lvl="0" indent="-431800" algn="l" rtl="0">
              <a:spcBef>
                <a:spcPts val="0"/>
              </a:spcBef>
              <a:spcAft>
                <a:spcPts val="0"/>
              </a:spcAft>
              <a:buSzPts val="3200"/>
              <a:buChar char="▪"/>
            </a:pPr>
            <a:r>
              <a:rPr lang="en-US" b="0"/>
              <a:t>Non-cyber security people</a:t>
            </a:r>
            <a:endParaRPr b="0"/>
          </a:p>
          <a:p>
            <a:pPr marL="457200" lvl="0" indent="-431800" algn="l" rtl="0">
              <a:spcBef>
                <a:spcPts val="0"/>
              </a:spcBef>
              <a:spcAft>
                <a:spcPts val="0"/>
              </a:spcAft>
              <a:buSzPts val="3200"/>
              <a:buChar char="▪"/>
            </a:pPr>
            <a:r>
              <a:rPr lang="en-US" b="0"/>
              <a:t>Learn some basics about cyber security through learning attack and mitigation terms</a:t>
            </a:r>
            <a:endParaRPr b="0"/>
          </a:p>
          <a:p>
            <a:pPr marL="457200" lvl="0" indent="-431800" algn="l" rtl="0">
              <a:spcBef>
                <a:spcPts val="0"/>
              </a:spcBef>
              <a:spcAft>
                <a:spcPts val="0"/>
              </a:spcAft>
              <a:buSzPts val="3200"/>
              <a:buChar char="▪"/>
            </a:pPr>
            <a:r>
              <a:rPr lang="en-US" b="0"/>
              <a:t>Rules: </a:t>
            </a:r>
            <a:r>
              <a:rPr lang="en-US" sz="2200" b="0" u="sng">
                <a:solidFill>
                  <a:schemeClr val="hlink"/>
                </a:solidFill>
                <a:hlinkClick r:id="rId3"/>
              </a:rPr>
              <a:t>accessDeniedCardGameInstructions.docx</a:t>
            </a:r>
            <a:r>
              <a:rPr lang="en-US" sz="2200" b="0"/>
              <a:t> </a:t>
            </a:r>
            <a:endParaRPr sz="2200" b="0"/>
          </a:p>
        </p:txBody>
      </p:sp>
      <p:sp>
        <p:nvSpPr>
          <p:cNvPr id="254" name="Google Shape;254;g2fc8861edf6_0_7"/>
          <p:cNvSpPr txBox="1">
            <a:spLocks noGrp="1"/>
          </p:cNvSpPr>
          <p:nvPr>
            <p:ph type="title"/>
          </p:nvPr>
        </p:nvSpPr>
        <p:spPr>
          <a:xfrm>
            <a:off x="272085" y="958452"/>
            <a:ext cx="10355700" cy="69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AccessDenied (a bit more)</a:t>
            </a:r>
            <a:endParaRPr/>
          </a:p>
        </p:txBody>
      </p:sp>
      <p:pic>
        <p:nvPicPr>
          <p:cNvPr id="255" name="Google Shape;255;g2fc8861edf6_0_7"/>
          <p:cNvPicPr preferRelativeResize="0"/>
          <p:nvPr/>
        </p:nvPicPr>
        <p:blipFill>
          <a:blip r:embed="rId4">
            <a:alphaModFix/>
          </a:blip>
          <a:stretch>
            <a:fillRect/>
          </a:stretch>
        </p:blipFill>
        <p:spPr>
          <a:xfrm>
            <a:off x="8477300" y="1397577"/>
            <a:ext cx="2961526" cy="48984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8"/>
          <p:cNvSpPr txBox="1">
            <a:spLocks noGrp="1"/>
          </p:cNvSpPr>
          <p:nvPr>
            <p:ph type="body" idx="2"/>
          </p:nvPr>
        </p:nvSpPr>
        <p:spPr>
          <a:xfrm>
            <a:off x="272075" y="1744225"/>
            <a:ext cx="11589900" cy="5050800"/>
          </a:xfrm>
          <a:prstGeom prst="rect">
            <a:avLst/>
          </a:prstGeom>
          <a:noFill/>
          <a:ln>
            <a:noFill/>
          </a:ln>
        </p:spPr>
        <p:txBody>
          <a:bodyPr spcFirstLastPara="1" wrap="square" lIns="91425" tIns="45700" rIns="91425" bIns="45700" anchor="t" anchorCtr="0">
            <a:noAutofit/>
          </a:bodyPr>
          <a:lstStyle/>
          <a:p>
            <a:pPr marL="457200" marR="0" lvl="0" indent="-431800" algn="l" rtl="0">
              <a:lnSpc>
                <a:spcPct val="100000"/>
              </a:lnSpc>
              <a:spcBef>
                <a:spcPts val="640"/>
              </a:spcBef>
              <a:spcAft>
                <a:spcPts val="0"/>
              </a:spcAft>
              <a:buClr>
                <a:schemeClr val="accent1"/>
              </a:buClr>
              <a:buSzPts val="3200"/>
              <a:buFont typeface="Noto Sans Symbols"/>
              <a:buChar char="▪"/>
            </a:pPr>
            <a:r>
              <a:rPr lang="en-US"/>
              <a:t>Some bugs</a:t>
            </a:r>
            <a:endParaRPr/>
          </a:p>
          <a:p>
            <a:pPr marL="457200" marR="0" lvl="0" indent="-431800" algn="l" rtl="0">
              <a:lnSpc>
                <a:spcPct val="100000"/>
              </a:lnSpc>
              <a:spcBef>
                <a:spcPts val="640"/>
              </a:spcBef>
              <a:spcAft>
                <a:spcPts val="0"/>
              </a:spcAft>
              <a:buClr>
                <a:schemeClr val="accent1"/>
              </a:buClr>
              <a:buSzPts val="3200"/>
              <a:buFont typeface="Noto Sans Symbols"/>
              <a:buChar char="▪"/>
            </a:pPr>
            <a:r>
              <a:rPr lang="en-US"/>
              <a:t>Final features</a:t>
            </a:r>
            <a:endParaRPr/>
          </a:p>
          <a:p>
            <a:pPr marL="457200" marR="0" lvl="0" indent="-431800" algn="l" rtl="0">
              <a:lnSpc>
                <a:spcPct val="100000"/>
              </a:lnSpc>
              <a:spcBef>
                <a:spcPts val="640"/>
              </a:spcBef>
              <a:spcAft>
                <a:spcPts val="0"/>
              </a:spcAft>
              <a:buClr>
                <a:schemeClr val="accent1"/>
              </a:buClr>
              <a:buSzPts val="3200"/>
              <a:buFont typeface="Noto Sans Symbols"/>
              <a:buChar char="▪"/>
            </a:pPr>
            <a:r>
              <a:rPr lang="en-US"/>
              <a:t>Expand multiplayer</a:t>
            </a:r>
            <a:endParaRPr/>
          </a:p>
          <a:p>
            <a:pPr marL="457200" marR="0" lvl="0" indent="-431800" algn="l" rtl="0">
              <a:lnSpc>
                <a:spcPct val="100000"/>
              </a:lnSpc>
              <a:spcBef>
                <a:spcPts val="640"/>
              </a:spcBef>
              <a:spcAft>
                <a:spcPts val="0"/>
              </a:spcAft>
              <a:buClr>
                <a:schemeClr val="accent1"/>
              </a:buClr>
              <a:buSzPts val="3200"/>
              <a:buFont typeface="Noto Sans Symbols"/>
              <a:buChar char="▪"/>
            </a:pPr>
            <a:r>
              <a:rPr lang="en-US"/>
              <a:t>Interface cleanup</a:t>
            </a:r>
            <a:endParaRPr/>
          </a:p>
          <a:p>
            <a:pPr marL="457200" marR="0" lvl="0" indent="-431800" algn="l" rtl="0">
              <a:lnSpc>
                <a:spcPct val="100000"/>
              </a:lnSpc>
              <a:spcBef>
                <a:spcPts val="640"/>
              </a:spcBef>
              <a:spcAft>
                <a:spcPts val="0"/>
              </a:spcAft>
              <a:buClr>
                <a:schemeClr val="accent1"/>
              </a:buClr>
              <a:buSzPts val="3200"/>
              <a:buFont typeface="Noto Sans Symbols"/>
              <a:buChar char="▪"/>
            </a:pPr>
            <a:r>
              <a:rPr lang="en-US"/>
              <a:t>More testing</a:t>
            </a:r>
            <a:endParaRPr/>
          </a:p>
          <a:p>
            <a:pPr marL="457200" marR="0" lvl="0" indent="-431800" algn="l" rtl="0">
              <a:lnSpc>
                <a:spcPct val="100000"/>
              </a:lnSpc>
              <a:spcBef>
                <a:spcPts val="640"/>
              </a:spcBef>
              <a:spcAft>
                <a:spcPts val="0"/>
              </a:spcAft>
              <a:buClr>
                <a:schemeClr val="accent1"/>
              </a:buClr>
              <a:buSzPts val="3200"/>
              <a:buFont typeface="Noto Sans Symbols"/>
              <a:buChar char="▪"/>
            </a:pPr>
            <a:r>
              <a:rPr lang="en-US"/>
              <a:t>Deployment</a:t>
            </a:r>
            <a:endParaRPr/>
          </a:p>
          <a:p>
            <a:pPr marL="457200" marR="0" lvl="0" indent="-431800" algn="l" rtl="0">
              <a:lnSpc>
                <a:spcPct val="100000"/>
              </a:lnSpc>
              <a:spcBef>
                <a:spcPts val="640"/>
              </a:spcBef>
              <a:spcAft>
                <a:spcPts val="0"/>
              </a:spcAft>
              <a:buSzPts val="3200"/>
              <a:buChar char="▪"/>
            </a:pPr>
            <a:r>
              <a:rPr lang="en-US"/>
              <a:t>Future Development</a:t>
            </a:r>
            <a:endParaRPr/>
          </a:p>
        </p:txBody>
      </p:sp>
      <p:sp>
        <p:nvSpPr>
          <p:cNvPr id="262" name="Google Shape;262;p18"/>
          <p:cNvSpPr txBox="1">
            <a:spLocks noGrp="1"/>
          </p:cNvSpPr>
          <p:nvPr>
            <p:ph type="title"/>
          </p:nvPr>
        </p:nvSpPr>
        <p:spPr>
          <a:xfrm>
            <a:off x="272085" y="958452"/>
            <a:ext cx="10355658" cy="69638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3733"/>
              <a:buFont typeface="Arial"/>
              <a:buNone/>
            </a:pPr>
            <a:r>
              <a:rPr lang="en-US"/>
              <a:t>What’s Next?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g2e9f2fa7c86_1_9"/>
          <p:cNvSpPr txBox="1">
            <a:spLocks noGrp="1"/>
          </p:cNvSpPr>
          <p:nvPr>
            <p:ph type="title"/>
          </p:nvPr>
        </p:nvSpPr>
        <p:spPr>
          <a:xfrm>
            <a:off x="110897" y="838352"/>
            <a:ext cx="10355700" cy="696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3733"/>
              <a:buNone/>
            </a:pPr>
            <a:r>
              <a:rPr lang="en-US"/>
              <a:t>Acknowledgements</a:t>
            </a:r>
            <a:endParaRPr/>
          </a:p>
        </p:txBody>
      </p:sp>
      <p:pic>
        <p:nvPicPr>
          <p:cNvPr id="269" name="Google Shape;269;g2e9f2fa7c86_1_9"/>
          <p:cNvPicPr preferRelativeResize="0"/>
          <p:nvPr/>
        </p:nvPicPr>
        <p:blipFill rotWithShape="1">
          <a:blip r:embed="rId3">
            <a:alphaModFix/>
          </a:blip>
          <a:srcRect/>
          <a:stretch/>
        </p:blipFill>
        <p:spPr>
          <a:xfrm>
            <a:off x="0" y="1771126"/>
            <a:ext cx="3182600" cy="1303575"/>
          </a:xfrm>
          <a:prstGeom prst="rect">
            <a:avLst/>
          </a:prstGeom>
          <a:noFill/>
          <a:ln>
            <a:noFill/>
          </a:ln>
        </p:spPr>
      </p:pic>
      <p:pic>
        <p:nvPicPr>
          <p:cNvPr id="270" name="Google Shape;270;g2e9f2fa7c86_1_9"/>
          <p:cNvPicPr preferRelativeResize="0"/>
          <p:nvPr/>
        </p:nvPicPr>
        <p:blipFill rotWithShape="1">
          <a:blip r:embed="rId4">
            <a:alphaModFix/>
          </a:blip>
          <a:srcRect/>
          <a:stretch/>
        </p:blipFill>
        <p:spPr>
          <a:xfrm>
            <a:off x="3182600" y="1771126"/>
            <a:ext cx="1303575" cy="1303575"/>
          </a:xfrm>
          <a:prstGeom prst="rect">
            <a:avLst/>
          </a:prstGeom>
          <a:noFill/>
          <a:ln>
            <a:noFill/>
          </a:ln>
        </p:spPr>
      </p:pic>
      <p:pic>
        <p:nvPicPr>
          <p:cNvPr id="271" name="Google Shape;271;g2e9f2fa7c86_1_9"/>
          <p:cNvPicPr preferRelativeResize="0"/>
          <p:nvPr/>
        </p:nvPicPr>
        <p:blipFill rotWithShape="1">
          <a:blip r:embed="rId5">
            <a:alphaModFix/>
          </a:blip>
          <a:srcRect/>
          <a:stretch/>
        </p:blipFill>
        <p:spPr>
          <a:xfrm>
            <a:off x="4588750" y="1618726"/>
            <a:ext cx="1399976" cy="1455975"/>
          </a:xfrm>
          <a:prstGeom prst="rect">
            <a:avLst/>
          </a:prstGeom>
          <a:noFill/>
          <a:ln>
            <a:noFill/>
          </a:ln>
        </p:spPr>
      </p:pic>
      <p:pic>
        <p:nvPicPr>
          <p:cNvPr id="272" name="Google Shape;272;g2e9f2fa7c86_1_9"/>
          <p:cNvPicPr preferRelativeResize="0"/>
          <p:nvPr/>
        </p:nvPicPr>
        <p:blipFill rotWithShape="1">
          <a:blip r:embed="rId6">
            <a:alphaModFix/>
          </a:blip>
          <a:srcRect/>
          <a:stretch/>
        </p:blipFill>
        <p:spPr>
          <a:xfrm>
            <a:off x="6141126" y="1771126"/>
            <a:ext cx="1497725" cy="1303575"/>
          </a:xfrm>
          <a:prstGeom prst="rect">
            <a:avLst/>
          </a:prstGeom>
          <a:noFill/>
          <a:ln>
            <a:noFill/>
          </a:ln>
        </p:spPr>
      </p:pic>
      <p:pic>
        <p:nvPicPr>
          <p:cNvPr id="273" name="Google Shape;273;g2e9f2fa7c86_1_9"/>
          <p:cNvPicPr preferRelativeResize="0"/>
          <p:nvPr/>
        </p:nvPicPr>
        <p:blipFill rotWithShape="1">
          <a:blip r:embed="rId7">
            <a:alphaModFix/>
          </a:blip>
          <a:srcRect/>
          <a:stretch/>
        </p:blipFill>
        <p:spPr>
          <a:xfrm>
            <a:off x="7638850" y="1771125"/>
            <a:ext cx="1399975" cy="1399975"/>
          </a:xfrm>
          <a:prstGeom prst="rect">
            <a:avLst/>
          </a:prstGeom>
          <a:noFill/>
          <a:ln>
            <a:noFill/>
          </a:ln>
        </p:spPr>
      </p:pic>
      <p:pic>
        <p:nvPicPr>
          <p:cNvPr id="274" name="Google Shape;274;g2e9f2fa7c86_1_9"/>
          <p:cNvPicPr preferRelativeResize="0"/>
          <p:nvPr/>
        </p:nvPicPr>
        <p:blipFill rotWithShape="1">
          <a:blip r:embed="rId8">
            <a:alphaModFix/>
          </a:blip>
          <a:srcRect/>
          <a:stretch/>
        </p:blipFill>
        <p:spPr>
          <a:xfrm>
            <a:off x="9038825" y="1601775"/>
            <a:ext cx="1497725" cy="1489884"/>
          </a:xfrm>
          <a:prstGeom prst="rect">
            <a:avLst/>
          </a:prstGeom>
          <a:noFill/>
          <a:ln>
            <a:noFill/>
          </a:ln>
        </p:spPr>
      </p:pic>
      <p:pic>
        <p:nvPicPr>
          <p:cNvPr id="275" name="Google Shape;275;g2e9f2fa7c86_1_9"/>
          <p:cNvPicPr preferRelativeResize="0"/>
          <p:nvPr/>
        </p:nvPicPr>
        <p:blipFill rotWithShape="1">
          <a:blip r:embed="rId9">
            <a:alphaModFix/>
          </a:blip>
          <a:srcRect/>
          <a:stretch/>
        </p:blipFill>
        <p:spPr>
          <a:xfrm>
            <a:off x="10309250" y="1900779"/>
            <a:ext cx="1988150" cy="1140675"/>
          </a:xfrm>
          <a:prstGeom prst="rect">
            <a:avLst/>
          </a:prstGeom>
          <a:noFill/>
          <a:ln>
            <a:noFill/>
          </a:ln>
        </p:spPr>
      </p:pic>
      <p:graphicFrame>
        <p:nvGraphicFramePr>
          <p:cNvPr id="276" name="Google Shape;276;g2e9f2fa7c86_1_9"/>
          <p:cNvGraphicFramePr/>
          <p:nvPr/>
        </p:nvGraphicFramePr>
        <p:xfrm>
          <a:off x="152400" y="3595500"/>
          <a:ext cx="3000000" cy="3000000"/>
        </p:xfrm>
        <a:graphic>
          <a:graphicData uri="http://schemas.openxmlformats.org/drawingml/2006/table">
            <a:tbl>
              <a:tblPr>
                <a:noFill/>
                <a:tableStyleId>{2E6E8F19-A369-4697-BC9C-B85B8CB929E4}</a:tableStyleId>
              </a:tblPr>
              <a:tblGrid>
                <a:gridCol w="4949500">
                  <a:extLst>
                    <a:ext uri="{9D8B030D-6E8A-4147-A177-3AD203B41FA5}">
                      <a16:colId xmlns:a16="http://schemas.microsoft.com/office/drawing/2014/main" val="20000"/>
                    </a:ext>
                  </a:extLst>
                </a:gridCol>
              </a:tblGrid>
              <a:tr h="174577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This data was produced by Rochester Institute of Technology under United States Military Academy (USMA) Award Number W911NF-23-2-0036. USMA, as the Federal awarding agency, reserves a royalty-free, nonexclusive and irrevocable right to reproduce, publish, or otherwise use this data for Federal purposes, and to authorize others to do so in accordance with 2 CFR 200.315(b).</a:t>
                      </a:r>
                      <a:endParaRPr sz="1400" u="none" strike="noStrike" cap="none"/>
                    </a:p>
                  </a:txBody>
                  <a:tcPr marL="91425" marR="91425" marT="91425" marB="91425"/>
                </a:tc>
                <a:extLst>
                  <a:ext uri="{0D108BD9-81ED-4DB2-BD59-A6C34878D82A}">
                    <a16:rowId xmlns:a16="http://schemas.microsoft.com/office/drawing/2014/main" val="10000"/>
                  </a:ext>
                </a:extLst>
              </a:tr>
            </a:tbl>
          </a:graphicData>
        </a:graphic>
      </p:graphicFrame>
      <p:sp>
        <p:nvSpPr>
          <p:cNvPr id="277" name="Google Shape;277;g2e9f2fa7c86_1_9"/>
          <p:cNvSpPr txBox="1"/>
          <p:nvPr/>
        </p:nvSpPr>
        <p:spPr>
          <a:xfrm>
            <a:off x="5298300" y="3609498"/>
            <a:ext cx="6893700" cy="1717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 large team</a:t>
            </a:r>
            <a:r>
              <a:rPr lang="en-US"/>
              <a:t> </a:t>
            </a:r>
            <a:r>
              <a:rPr lang="en-US" sz="1400" b="0" i="0" u="none" strike="noStrike" cap="none">
                <a:solidFill>
                  <a:srgbClr val="000000"/>
                </a:solidFill>
                <a:latin typeface="Arial"/>
                <a:ea typeface="Arial"/>
                <a:cs typeface="Arial"/>
                <a:sym typeface="Arial"/>
              </a:rPr>
              <a:t>created this work and related products: </a:t>
            </a:r>
            <a:r>
              <a:rPr lang="en-US" sz="1400" b="1" i="0" u="none" strike="noStrike" cap="none">
                <a:solidFill>
                  <a:srgbClr val="000000"/>
                </a:solidFill>
              </a:rPr>
              <a:t>students</a:t>
            </a:r>
            <a:r>
              <a:rPr lang="en-US" sz="1400" b="0" i="0" u="none" strike="noStrike" cap="none">
                <a:solidFill>
                  <a:srgbClr val="000000"/>
                </a:solidFill>
                <a:latin typeface="Arial"/>
                <a:ea typeface="Arial"/>
                <a:cs typeface="Arial"/>
                <a:sym typeface="Arial"/>
              </a:rPr>
              <a:t> (Liam Andres, Diego Barilla, Sam Beckman, Lizhao Cao, Michael Eaton, Elad Flaison, Ben Garvey, Kevin LaPorte, Mukund Suresh, Emily Nack, Henry Orsagh, Heena Dariel Ravelo-Ramos, Lee Smith, Thadani, Huadong Zhang, James Zilberman), </a:t>
            </a:r>
            <a:r>
              <a:rPr lang="en-US" sz="1400" b="1" i="0" u="none" strike="noStrike" cap="none">
                <a:solidFill>
                  <a:srgbClr val="000000"/>
                </a:solidFill>
              </a:rPr>
              <a:t>faculty </a:t>
            </a:r>
            <a:r>
              <a:rPr lang="en-US" sz="1400" b="0" i="0" u="none" strike="noStrike" cap="none">
                <a:solidFill>
                  <a:srgbClr val="000000"/>
                </a:solidFill>
                <a:latin typeface="Arial"/>
                <a:ea typeface="Arial"/>
                <a:cs typeface="Arial"/>
                <a:sym typeface="Arial"/>
              </a:rPr>
              <a:t>(Jessica Bayliss, Chao Peng, David I. Schwartz</a:t>
            </a:r>
            <a:r>
              <a:rPr lang="en-US"/>
              <a:t>, </a:t>
            </a:r>
            <a:r>
              <a:rPr lang="en-US" sz="1400" b="0" i="0" u="none" strike="noStrike" cap="none">
                <a:solidFill>
                  <a:srgbClr val="000000"/>
                </a:solidFill>
                <a:latin typeface="Arial"/>
                <a:ea typeface="Arial"/>
                <a:cs typeface="Arial"/>
                <a:sym typeface="Arial"/>
              </a:rPr>
              <a:t>Brian Tomaszewski), a </a:t>
            </a:r>
            <a:r>
              <a:rPr lang="en-US" sz="1400" b="1" i="0" u="none" strike="noStrike" cap="none">
                <a:solidFill>
                  <a:srgbClr val="000000"/>
                </a:solidFill>
              </a:rPr>
              <a:t>research scientist</a:t>
            </a:r>
            <a:r>
              <a:rPr lang="en-US" sz="1400" b="0" i="0" u="none" strike="noStrike" cap="none">
                <a:solidFill>
                  <a:srgbClr val="000000"/>
                </a:solidFill>
                <a:latin typeface="Arial"/>
                <a:ea typeface="Arial"/>
                <a:cs typeface="Arial"/>
                <a:sym typeface="Arial"/>
              </a:rPr>
              <a:t> (Chris Schwartz), and </a:t>
            </a:r>
            <a:r>
              <a:rPr lang="en-US" sz="1400" b="1" i="0" u="none" strike="noStrike" cap="none">
                <a:solidFill>
                  <a:srgbClr val="000000"/>
                </a:solidFill>
              </a:rPr>
              <a:t>DoD representatives</a:t>
            </a:r>
            <a:r>
              <a:rPr lang="en-US" sz="1400" b="0" i="0" u="none" strike="noStrike" cap="none">
                <a:solidFill>
                  <a:srgbClr val="000000"/>
                </a:solidFill>
                <a:latin typeface="Arial"/>
                <a:ea typeface="Arial"/>
                <a:cs typeface="Arial"/>
                <a:sym typeface="Arial"/>
              </a:rPr>
              <a:t> (David Abitbol, Karen Guttieri, Mark McElwain, Steve Whitham, Chris Wilkinson).</a:t>
            </a:r>
            <a:endParaRPr sz="1400" b="0" i="0" u="none" strike="noStrike" cap="none">
              <a:solidFill>
                <a:srgbClr val="000000"/>
              </a:solidFill>
              <a:latin typeface="Arial"/>
              <a:ea typeface="Arial"/>
              <a:cs typeface="Arial"/>
              <a:sym typeface="Arial"/>
            </a:endParaRPr>
          </a:p>
        </p:txBody>
      </p:sp>
      <p:sp>
        <p:nvSpPr>
          <p:cNvPr id="278" name="Google Shape;278;g2e9f2fa7c86_1_9"/>
          <p:cNvSpPr/>
          <p:nvPr/>
        </p:nvSpPr>
        <p:spPr>
          <a:xfrm>
            <a:off x="152400" y="3595538"/>
            <a:ext cx="4880100" cy="1745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g2e9f2fa7c86_2_0"/>
          <p:cNvSpPr txBox="1">
            <a:spLocks noGrp="1"/>
          </p:cNvSpPr>
          <p:nvPr>
            <p:ph type="body" idx="2"/>
          </p:nvPr>
        </p:nvSpPr>
        <p:spPr>
          <a:xfrm>
            <a:off x="272075" y="1239724"/>
            <a:ext cx="11589900" cy="5534400"/>
          </a:xfrm>
          <a:prstGeom prst="rect">
            <a:avLst/>
          </a:prstGeom>
          <a:noFill/>
          <a:ln>
            <a:noFill/>
          </a:ln>
        </p:spPr>
        <p:txBody>
          <a:bodyPr spcFirstLastPara="1" wrap="square" lIns="91425" tIns="45700" rIns="91425" bIns="45700" anchor="t" anchorCtr="0">
            <a:normAutofit fontScale="77500" lnSpcReduction="20000"/>
          </a:bodyPr>
          <a:lstStyle/>
          <a:p>
            <a:pPr marL="0" lvl="0" indent="0" algn="l" rtl="0">
              <a:lnSpc>
                <a:spcPct val="100000"/>
              </a:lnSpc>
              <a:spcBef>
                <a:spcPts val="0"/>
              </a:spcBef>
              <a:spcAft>
                <a:spcPts val="0"/>
              </a:spcAft>
              <a:buNone/>
            </a:pPr>
            <a:endParaRPr/>
          </a:p>
          <a:p>
            <a:pPr marL="457200" lvl="0" indent="-455104" algn="l" rtl="0">
              <a:spcBef>
                <a:spcPts val="0"/>
              </a:spcBef>
              <a:spcAft>
                <a:spcPts val="0"/>
              </a:spcAft>
              <a:buSzPct val="107540"/>
              <a:buChar char="▪"/>
            </a:pPr>
            <a:r>
              <a:rPr lang="en-US"/>
              <a:t>ACI:</a:t>
            </a:r>
            <a:endParaRPr/>
          </a:p>
          <a:p>
            <a:pPr marL="914400" lvl="1" indent="-455104" algn="l" rtl="0">
              <a:spcBef>
                <a:spcPts val="0"/>
              </a:spcBef>
              <a:spcAft>
                <a:spcPts val="0"/>
              </a:spcAft>
              <a:buSzPct val="129032"/>
              <a:buChar char="•"/>
            </a:pPr>
            <a:r>
              <a:rPr lang="en-US" b="0" u="sng">
                <a:solidFill>
                  <a:schemeClr val="hlink"/>
                </a:solidFill>
                <a:hlinkClick r:id="rId3"/>
              </a:rPr>
              <a:t>cyber.army.mil/Research/Jack-Voltaic</a:t>
            </a:r>
            <a:r>
              <a:rPr lang="en-US" b="0"/>
              <a:t> </a:t>
            </a:r>
            <a:endParaRPr/>
          </a:p>
          <a:p>
            <a:pPr marL="457200" lvl="0" indent="-457200" algn="l" rtl="0">
              <a:lnSpc>
                <a:spcPct val="100000"/>
              </a:lnSpc>
              <a:spcBef>
                <a:spcPts val="0"/>
              </a:spcBef>
              <a:spcAft>
                <a:spcPts val="0"/>
              </a:spcAft>
              <a:buSzPct val="107540"/>
              <a:buChar char="▪"/>
            </a:pPr>
            <a:r>
              <a:rPr lang="en-US"/>
              <a:t>Help, demos, videos:</a:t>
            </a:r>
            <a:endParaRPr/>
          </a:p>
          <a:p>
            <a:pPr marL="914400" lvl="1" indent="-457200" algn="l" rtl="0">
              <a:lnSpc>
                <a:spcPct val="100000"/>
              </a:lnSpc>
              <a:spcBef>
                <a:spcPts val="0"/>
              </a:spcBef>
              <a:spcAft>
                <a:spcPts val="0"/>
              </a:spcAft>
              <a:buSzPct val="129032"/>
              <a:buChar char="•"/>
            </a:pPr>
            <a:r>
              <a:rPr lang="en-US" u="sng">
                <a:solidFill>
                  <a:schemeClr val="hlink"/>
                </a:solidFill>
                <a:hlinkClick r:id="rId4"/>
              </a:rPr>
              <a:t>https://www.youtube.com/watch?v=yoc3b1-rJiU</a:t>
            </a:r>
            <a:r>
              <a:rPr lang="en-US"/>
              <a:t> </a:t>
            </a:r>
            <a:endParaRPr/>
          </a:p>
          <a:p>
            <a:pPr marL="914400" lvl="1" indent="-457200" algn="l" rtl="0">
              <a:lnSpc>
                <a:spcPct val="100000"/>
              </a:lnSpc>
              <a:spcBef>
                <a:spcPts val="0"/>
              </a:spcBef>
              <a:spcAft>
                <a:spcPts val="0"/>
              </a:spcAft>
              <a:buSzPct val="129032"/>
              <a:buChar char="•"/>
            </a:pPr>
            <a:r>
              <a:rPr lang="en-US"/>
              <a:t>RIT JV </a:t>
            </a:r>
            <a:r>
              <a:rPr lang="en-US" u="sng">
                <a:solidFill>
                  <a:schemeClr val="hlink"/>
                </a:solidFill>
                <a:hlinkClick r:id="rId5"/>
              </a:rPr>
              <a:t>_public_</a:t>
            </a:r>
            <a:r>
              <a:rPr lang="en-US" b="0"/>
              <a:t> </a:t>
            </a:r>
            <a:endParaRPr/>
          </a:p>
          <a:p>
            <a:pPr marL="914400" lvl="1" indent="-457200" algn="l" rtl="0">
              <a:lnSpc>
                <a:spcPct val="100000"/>
              </a:lnSpc>
              <a:spcBef>
                <a:spcPts val="0"/>
              </a:spcBef>
              <a:spcAft>
                <a:spcPts val="0"/>
              </a:spcAft>
              <a:buSzPct val="129032"/>
              <a:buChar char="•"/>
            </a:pPr>
            <a:r>
              <a:rPr lang="en-US" b="0" u="sng">
                <a:solidFill>
                  <a:schemeClr val="hlink"/>
                </a:solidFill>
                <a:hlinkClick r:id="rId6"/>
              </a:rPr>
              <a:t>https://bit.ly/rit-jv</a:t>
            </a:r>
            <a:r>
              <a:rPr lang="en-US" b="0"/>
              <a:t> goes there, too</a:t>
            </a:r>
            <a:endParaRPr b="0"/>
          </a:p>
          <a:p>
            <a:pPr marL="457200" lvl="0" indent="-457200" algn="l" rtl="0">
              <a:lnSpc>
                <a:spcPct val="100000"/>
              </a:lnSpc>
              <a:spcBef>
                <a:spcPts val="0"/>
              </a:spcBef>
              <a:spcAft>
                <a:spcPts val="0"/>
              </a:spcAft>
              <a:buSzPct val="107540"/>
              <a:buChar char="▪"/>
            </a:pPr>
            <a:r>
              <a:rPr lang="en-US"/>
              <a:t>SectorDown:</a:t>
            </a:r>
            <a:endParaRPr/>
          </a:p>
          <a:p>
            <a:pPr marL="914400" lvl="1" indent="-455104" algn="l" rtl="0">
              <a:lnSpc>
                <a:spcPct val="100000"/>
              </a:lnSpc>
              <a:spcBef>
                <a:spcPts val="0"/>
              </a:spcBef>
              <a:spcAft>
                <a:spcPts val="0"/>
              </a:spcAft>
              <a:buSzPct val="129032"/>
              <a:buChar char="•"/>
            </a:pPr>
            <a:r>
              <a:rPr lang="en-US" b="0" u="sng">
                <a:solidFill>
                  <a:schemeClr val="hlink"/>
                </a:solidFill>
                <a:hlinkClick r:id="rId7"/>
              </a:rPr>
              <a:t>github.com/profjdbayliss/RIT-Resilience-Game</a:t>
            </a:r>
            <a:endParaRPr b="0" u="sng">
              <a:solidFill>
                <a:schemeClr val="hlink"/>
              </a:solidFill>
            </a:endParaRPr>
          </a:p>
          <a:p>
            <a:pPr marL="457200" lvl="0" indent="-457200" algn="l" rtl="0">
              <a:lnSpc>
                <a:spcPct val="100000"/>
              </a:lnSpc>
              <a:spcBef>
                <a:spcPts val="0"/>
              </a:spcBef>
              <a:spcAft>
                <a:spcPts val="0"/>
              </a:spcAft>
              <a:buSzPct val="107540"/>
              <a:buChar char="▪"/>
            </a:pPr>
            <a:r>
              <a:rPr lang="en-US"/>
              <a:t>AccessDenied:</a:t>
            </a:r>
            <a:endParaRPr/>
          </a:p>
          <a:p>
            <a:pPr marL="914400" lvl="1" indent="-457200" algn="l" rtl="0">
              <a:lnSpc>
                <a:spcPct val="100000"/>
              </a:lnSpc>
              <a:spcBef>
                <a:spcPts val="0"/>
              </a:spcBef>
              <a:spcAft>
                <a:spcPts val="0"/>
              </a:spcAft>
              <a:buSzPct val="129032"/>
              <a:buChar char="•"/>
            </a:pPr>
            <a:r>
              <a:rPr lang="en-US" b="0" u="sng">
                <a:solidFill>
                  <a:schemeClr val="hlink"/>
                </a:solidFill>
                <a:hlinkClick r:id="rId8"/>
              </a:rPr>
              <a:t>https://github.com/profjdbayliss/accessDenied/tree/main</a:t>
            </a:r>
            <a:endParaRPr b="0" u="sng">
              <a:solidFill>
                <a:schemeClr val="hlink"/>
              </a:solidFill>
            </a:endParaRPr>
          </a:p>
          <a:p>
            <a:pPr marL="914400" lvl="1" indent="-457200" algn="l" rtl="0">
              <a:lnSpc>
                <a:spcPct val="100000"/>
              </a:lnSpc>
              <a:spcBef>
                <a:spcPts val="0"/>
              </a:spcBef>
              <a:spcAft>
                <a:spcPts val="0"/>
              </a:spcAft>
              <a:buSzPct val="129032"/>
              <a:buChar char="•"/>
            </a:pPr>
            <a:r>
              <a:rPr lang="en-US"/>
              <a:t>pictures and build: </a:t>
            </a:r>
            <a:r>
              <a:rPr lang="en-US" u="sng">
                <a:solidFill>
                  <a:schemeClr val="hlink"/>
                </a:solidFill>
                <a:hlinkClick r:id="rId9"/>
              </a:rPr>
              <a:t>JV-Jess Card Game</a:t>
            </a:r>
            <a:endParaRPr b="0" u="sng">
              <a:solidFill>
                <a:schemeClr val="hlink"/>
              </a:solidFill>
            </a:endParaRPr>
          </a:p>
          <a:p>
            <a:pPr marL="457200" lvl="0" indent="-457200" algn="l" rtl="0">
              <a:lnSpc>
                <a:spcPct val="100000"/>
              </a:lnSpc>
              <a:spcBef>
                <a:spcPts val="0"/>
              </a:spcBef>
              <a:spcAft>
                <a:spcPts val="0"/>
              </a:spcAft>
              <a:buSzPct val="129032"/>
              <a:buChar char="▪"/>
            </a:pPr>
            <a:r>
              <a:rPr lang="en-US"/>
              <a:t>All artwork (free for use):</a:t>
            </a:r>
            <a:endParaRPr/>
          </a:p>
          <a:p>
            <a:pPr marL="914400" lvl="1" indent="-457200" algn="l" rtl="0">
              <a:lnSpc>
                <a:spcPct val="100000"/>
              </a:lnSpc>
              <a:spcBef>
                <a:spcPts val="0"/>
              </a:spcBef>
              <a:spcAft>
                <a:spcPts val="0"/>
              </a:spcAft>
              <a:buSzPct val="129032"/>
              <a:buChar char="•"/>
            </a:pPr>
            <a:r>
              <a:rPr lang="en-US" b="0" u="sng">
                <a:solidFill>
                  <a:schemeClr val="hlink"/>
                </a:solidFill>
                <a:hlinkClick r:id="rId10"/>
              </a:rPr>
              <a:t>https://p1-430-me3870-362e5b544685.herokuapp.com/</a:t>
            </a:r>
            <a:r>
              <a:rPr lang="en-US" b="0"/>
              <a:t> </a:t>
            </a:r>
            <a:endParaRPr/>
          </a:p>
          <a:p>
            <a:pPr marL="914400" lvl="1" indent="-457200" algn="l" rtl="0">
              <a:lnSpc>
                <a:spcPct val="100000"/>
              </a:lnSpc>
              <a:spcBef>
                <a:spcPts val="0"/>
              </a:spcBef>
              <a:spcAft>
                <a:spcPts val="0"/>
              </a:spcAft>
              <a:buSzPct val="129032"/>
              <a:buChar char="•"/>
            </a:pPr>
            <a:r>
              <a:rPr lang="en-US" b="0" u="sng">
                <a:solidFill>
                  <a:schemeClr val="hlink"/>
                </a:solidFill>
                <a:hlinkClick r:id="rId11"/>
              </a:rPr>
              <a:t>https://github.com/profjdbayliss/accessDenied/tree/main/PhysicalCardGame/images</a:t>
            </a:r>
            <a:r>
              <a:rPr lang="en-US" b="0"/>
              <a:t> </a:t>
            </a:r>
            <a:endParaRPr/>
          </a:p>
          <a:p>
            <a:pPr marL="152384" lvl="0" indent="-152384" algn="l" rtl="0">
              <a:lnSpc>
                <a:spcPct val="100000"/>
              </a:lnSpc>
              <a:spcBef>
                <a:spcPts val="0"/>
              </a:spcBef>
              <a:spcAft>
                <a:spcPts val="0"/>
              </a:spcAft>
              <a:buSzPct val="107540"/>
              <a:buChar char="•"/>
            </a:pPr>
            <a:r>
              <a:rPr lang="en-US"/>
              <a:t>RIT Contact: </a:t>
            </a:r>
            <a:r>
              <a:rPr lang="en-US" b="0" u="sng">
                <a:solidFill>
                  <a:schemeClr val="hlink"/>
                </a:solidFill>
                <a:hlinkClick r:id="rId12"/>
              </a:rPr>
              <a:t>david.i.schwartz@rit.edu</a:t>
            </a:r>
            <a:r>
              <a:rPr lang="en-US" b="0"/>
              <a:t> </a:t>
            </a:r>
            <a:endParaRPr b="0"/>
          </a:p>
        </p:txBody>
      </p:sp>
      <p:sp>
        <p:nvSpPr>
          <p:cNvPr id="284" name="Google Shape;284;g2e9f2fa7c86_2_0"/>
          <p:cNvSpPr txBox="1">
            <a:spLocks noGrp="1"/>
          </p:cNvSpPr>
          <p:nvPr>
            <p:ph type="title"/>
          </p:nvPr>
        </p:nvSpPr>
        <p:spPr>
          <a:xfrm>
            <a:off x="272085" y="543425"/>
            <a:ext cx="10355700" cy="696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700"/>
              <a:buFont typeface="Arial"/>
              <a:buNone/>
            </a:pPr>
            <a:r>
              <a:rPr lang="en-US"/>
              <a:t>Information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78"/>
        <p:cNvGrpSpPr/>
        <p:nvPr/>
      </p:nvGrpSpPr>
      <p:grpSpPr>
        <a:xfrm>
          <a:off x="0" y="0"/>
          <a:ext cx="0" cy="0"/>
          <a:chOff x="0" y="0"/>
          <a:chExt cx="0" cy="0"/>
        </a:xfrm>
      </p:grpSpPr>
      <p:sp>
        <p:nvSpPr>
          <p:cNvPr id="79" name="Google Shape;79;g2e9f783e065_0_0"/>
          <p:cNvSpPr txBox="1">
            <a:spLocks noGrp="1"/>
          </p:cNvSpPr>
          <p:nvPr>
            <p:ph type="body" idx="1"/>
          </p:nvPr>
        </p:nvSpPr>
        <p:spPr>
          <a:xfrm>
            <a:off x="0" y="5511801"/>
            <a:ext cx="12192000" cy="14013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853"/>
              </a:spcBef>
              <a:spcAft>
                <a:spcPts val="0"/>
              </a:spcAft>
              <a:buSzPts val="4267"/>
              <a:buNone/>
            </a:pPr>
            <a:endParaRPr/>
          </a:p>
        </p:txBody>
      </p:sp>
      <p:sp>
        <p:nvSpPr>
          <p:cNvPr id="80" name="Google Shape;80;g2e9f783e065_0_0"/>
          <p:cNvSpPr txBox="1">
            <a:spLocks noGrp="1"/>
          </p:cNvSpPr>
          <p:nvPr>
            <p:ph type="body" idx="2"/>
          </p:nvPr>
        </p:nvSpPr>
        <p:spPr>
          <a:xfrm>
            <a:off x="272075" y="1306450"/>
            <a:ext cx="11589900" cy="4205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700" b="0"/>
              <a:t>Government agencies typically run tabletop exercises with stakeholders (managers, operators, etc.) of critical infrastructure (power, communications, etc.) for disaster scenarios. Stakeholders must overcome reluctance about cybersecurity, collaborate, and keep learning. From the Army Cyber Institute (ACI), JACK VOLTAIC™ (JV) explores concerns about resilience to cybersecurity attacks against multiple critical infrastructure sectors. The stakeholders first need to engage and overcome a fear of exposing a lack of knowledge or confidence. This year, our team will release an open-source version, JV4.0, to address the convergence of cybersecurity and physical disasters, continuing the work presented at MORS 91, ID 66172. JV4.0 includes a framework for game designers to modify provided games or create new ones. Leveraging inspiration from successful games like “Backdoors &amp; Breaches” and “Stone Age,” JV4.0 uses digital card game mechanics. We anticipate that JV4.0 will get people to a proverbial table, especially by encouraging replay and collaboration. We designed JV 4.0 to take advantage of the fact that most people have played card games, perhaps educating populations with their stakeholders. In our proposed presentation, we will demonstrate JV4.0’s framework, card-based gameplay, built-in networking, how we use AI for red and blue teams, white event cards, the ease of editing digital cards to create new games, and how to fork JV4.0 to create new frameworks.</a:t>
            </a:r>
            <a:endParaRPr sz="1700" b="0"/>
          </a:p>
          <a:p>
            <a:pPr marL="0" lvl="0" indent="0" algn="l" rtl="0">
              <a:lnSpc>
                <a:spcPct val="100000"/>
              </a:lnSpc>
              <a:spcBef>
                <a:spcPts val="1200"/>
              </a:spcBef>
              <a:spcAft>
                <a:spcPts val="0"/>
              </a:spcAft>
              <a:buSzPts val="3200"/>
              <a:buNone/>
            </a:pPr>
            <a:endParaRPr/>
          </a:p>
        </p:txBody>
      </p:sp>
      <p:sp>
        <p:nvSpPr>
          <p:cNvPr id="81" name="Google Shape;81;g2e9f783e065_0_0"/>
          <p:cNvSpPr txBox="1">
            <a:spLocks noGrp="1"/>
          </p:cNvSpPr>
          <p:nvPr>
            <p:ph type="title"/>
          </p:nvPr>
        </p:nvSpPr>
        <p:spPr>
          <a:xfrm>
            <a:off x="272085" y="610152"/>
            <a:ext cx="10355700" cy="696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3733"/>
              <a:buNone/>
            </a:pPr>
            <a:r>
              <a:rPr lang="en-US"/>
              <a:t>Abstract (for reference)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3"/>
          <p:cNvSpPr txBox="1">
            <a:spLocks noGrp="1"/>
          </p:cNvSpPr>
          <p:nvPr>
            <p:ph type="body" idx="2"/>
          </p:nvPr>
        </p:nvSpPr>
        <p:spPr>
          <a:xfrm>
            <a:off x="166975" y="1355475"/>
            <a:ext cx="7909200" cy="3767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3200"/>
              <a:buNone/>
            </a:pPr>
            <a:r>
              <a:rPr lang="en-US"/>
              <a:t>Convergence of cybersecurity and physical disasters</a:t>
            </a:r>
            <a:endParaRPr/>
          </a:p>
          <a:p>
            <a:pPr marL="304792" lvl="0" indent="-304792" algn="l" rtl="0">
              <a:lnSpc>
                <a:spcPct val="100000"/>
              </a:lnSpc>
              <a:spcBef>
                <a:spcPts val="0"/>
              </a:spcBef>
              <a:spcAft>
                <a:spcPts val="0"/>
              </a:spcAft>
              <a:buSzPts val="3200"/>
              <a:buChar char="▪"/>
            </a:pPr>
            <a:r>
              <a:rPr lang="en-US" u="sng">
                <a:solidFill>
                  <a:schemeClr val="hlink"/>
                </a:solidFill>
                <a:hlinkClick r:id="rId3"/>
              </a:rPr>
              <a:t>cyber.army.mil/Research/Jack-Voltaic</a:t>
            </a:r>
            <a:endParaRPr/>
          </a:p>
          <a:p>
            <a:pPr marL="304792" lvl="0" indent="-304792" algn="l" rtl="0">
              <a:lnSpc>
                <a:spcPct val="100000"/>
              </a:lnSpc>
              <a:spcBef>
                <a:spcPts val="0"/>
              </a:spcBef>
              <a:spcAft>
                <a:spcPts val="0"/>
              </a:spcAft>
              <a:buSzPts val="3200"/>
              <a:buChar char="▪"/>
            </a:pPr>
            <a:r>
              <a:rPr lang="en-US"/>
              <a:t>See Dr. Karen Guttieri’s talk (10:15)</a:t>
            </a:r>
            <a:endParaRPr/>
          </a:p>
          <a:p>
            <a:pPr marL="304792" lvl="0" indent="-304792" algn="l" rtl="0">
              <a:lnSpc>
                <a:spcPct val="100000"/>
              </a:lnSpc>
              <a:spcBef>
                <a:spcPts val="0"/>
              </a:spcBef>
              <a:spcAft>
                <a:spcPts val="0"/>
              </a:spcAft>
              <a:buSzPts val="3200"/>
              <a:buChar char="▪"/>
            </a:pPr>
            <a:r>
              <a:rPr lang="en-US"/>
              <a:t>Table-Top Exercises</a:t>
            </a:r>
            <a:endParaRPr/>
          </a:p>
          <a:p>
            <a:pPr marL="0" lvl="0" indent="0" algn="l" rtl="0">
              <a:lnSpc>
                <a:spcPct val="100000"/>
              </a:lnSpc>
              <a:spcBef>
                <a:spcPts val="0"/>
              </a:spcBef>
              <a:spcAft>
                <a:spcPts val="0"/>
              </a:spcAft>
              <a:buSzPts val="3200"/>
              <a:buNone/>
            </a:pPr>
            <a:endParaRPr/>
          </a:p>
        </p:txBody>
      </p:sp>
      <p:sp>
        <p:nvSpPr>
          <p:cNvPr id="87" name="Google Shape;87;p3"/>
          <p:cNvSpPr txBox="1">
            <a:spLocks noGrp="1"/>
          </p:cNvSpPr>
          <p:nvPr>
            <p:ph type="title"/>
          </p:nvPr>
        </p:nvSpPr>
        <p:spPr>
          <a:xfrm>
            <a:off x="166969" y="659082"/>
            <a:ext cx="10355658" cy="69638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3700"/>
              <a:buFont typeface="Arial"/>
              <a:buNone/>
            </a:pPr>
            <a:r>
              <a:rPr lang="en-US"/>
              <a:t>Motivation</a:t>
            </a:r>
            <a:endParaRPr/>
          </a:p>
        </p:txBody>
      </p:sp>
      <p:pic>
        <p:nvPicPr>
          <p:cNvPr id="88" name="Google Shape;88;p3"/>
          <p:cNvPicPr preferRelativeResize="0"/>
          <p:nvPr/>
        </p:nvPicPr>
        <p:blipFill rotWithShape="1">
          <a:blip r:embed="rId4">
            <a:alphaModFix/>
          </a:blip>
          <a:srcRect/>
          <a:stretch/>
        </p:blipFill>
        <p:spPr>
          <a:xfrm>
            <a:off x="3734175" y="4217900"/>
            <a:ext cx="2361825" cy="2361825"/>
          </a:xfrm>
          <a:prstGeom prst="rect">
            <a:avLst/>
          </a:prstGeom>
          <a:noFill/>
          <a:ln>
            <a:noFill/>
          </a:ln>
        </p:spPr>
      </p:pic>
      <p:pic>
        <p:nvPicPr>
          <p:cNvPr id="89" name="Google Shape;89;p3"/>
          <p:cNvPicPr preferRelativeResize="0"/>
          <p:nvPr/>
        </p:nvPicPr>
        <p:blipFill rotWithShape="1">
          <a:blip r:embed="rId5">
            <a:alphaModFix/>
          </a:blip>
          <a:srcRect/>
          <a:stretch/>
        </p:blipFill>
        <p:spPr>
          <a:xfrm>
            <a:off x="1141314" y="4162828"/>
            <a:ext cx="1896854" cy="1915467"/>
          </a:xfrm>
          <a:prstGeom prst="rect">
            <a:avLst/>
          </a:prstGeom>
          <a:noFill/>
          <a:ln>
            <a:noFill/>
          </a:ln>
        </p:spPr>
      </p:pic>
      <p:pic>
        <p:nvPicPr>
          <p:cNvPr id="90" name="Google Shape;90;p3"/>
          <p:cNvPicPr preferRelativeResize="0"/>
          <p:nvPr/>
        </p:nvPicPr>
        <p:blipFill rotWithShape="1">
          <a:blip r:embed="rId6">
            <a:alphaModFix/>
          </a:blip>
          <a:srcRect/>
          <a:stretch/>
        </p:blipFill>
        <p:spPr>
          <a:xfrm>
            <a:off x="8639556" y="1213403"/>
            <a:ext cx="2365621" cy="2355707"/>
          </a:xfrm>
          <a:prstGeom prst="rect">
            <a:avLst/>
          </a:prstGeom>
          <a:noFill/>
          <a:ln>
            <a:noFill/>
          </a:ln>
        </p:spPr>
      </p:pic>
      <p:pic>
        <p:nvPicPr>
          <p:cNvPr id="91" name="Google Shape;91;p3"/>
          <p:cNvPicPr preferRelativeResize="0"/>
          <p:nvPr/>
        </p:nvPicPr>
        <p:blipFill rotWithShape="1">
          <a:blip r:embed="rId7">
            <a:alphaModFix/>
          </a:blip>
          <a:srcRect/>
          <a:stretch/>
        </p:blipFill>
        <p:spPr>
          <a:xfrm>
            <a:off x="6400025" y="3891175"/>
            <a:ext cx="2111073" cy="2111032"/>
          </a:xfrm>
          <a:prstGeom prst="rect">
            <a:avLst/>
          </a:prstGeom>
          <a:noFill/>
          <a:ln>
            <a:noFill/>
          </a:ln>
        </p:spPr>
      </p:pic>
      <p:pic>
        <p:nvPicPr>
          <p:cNvPr id="92" name="Google Shape;92;p3"/>
          <p:cNvPicPr preferRelativeResize="0"/>
          <p:nvPr/>
        </p:nvPicPr>
        <p:blipFill rotWithShape="1">
          <a:blip r:embed="rId8">
            <a:alphaModFix/>
          </a:blip>
          <a:srcRect/>
          <a:stretch/>
        </p:blipFill>
        <p:spPr>
          <a:xfrm>
            <a:off x="8993649" y="3487919"/>
            <a:ext cx="2590377" cy="259037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
          <p:cNvSpPr txBox="1">
            <a:spLocks noGrp="1"/>
          </p:cNvSpPr>
          <p:nvPr>
            <p:ph type="body" idx="2"/>
          </p:nvPr>
        </p:nvSpPr>
        <p:spPr>
          <a:xfrm>
            <a:off x="272075" y="1744225"/>
            <a:ext cx="4138800" cy="5113800"/>
          </a:xfrm>
          <a:prstGeom prst="rect">
            <a:avLst/>
          </a:prstGeom>
          <a:noFill/>
          <a:ln>
            <a:noFill/>
          </a:ln>
        </p:spPr>
        <p:txBody>
          <a:bodyPr spcFirstLastPara="1" wrap="square" lIns="91425" tIns="45700" rIns="91425" bIns="45700" anchor="t" anchorCtr="0">
            <a:normAutofit fontScale="77500" lnSpcReduction="20000"/>
          </a:bodyPr>
          <a:lstStyle/>
          <a:p>
            <a:pPr marL="457200" marR="0" lvl="0" indent="-413870" algn="l" rtl="0">
              <a:lnSpc>
                <a:spcPct val="100000"/>
              </a:lnSpc>
              <a:spcBef>
                <a:spcPts val="640"/>
              </a:spcBef>
              <a:spcAft>
                <a:spcPts val="0"/>
              </a:spcAft>
              <a:buClr>
                <a:schemeClr val="accent1"/>
              </a:buClr>
              <a:buSzPct val="117647"/>
              <a:buFont typeface="Noto Sans Symbols"/>
              <a:buChar char="▪"/>
            </a:pPr>
            <a:r>
              <a:rPr lang="en-US"/>
              <a:t>Be more “gamey”</a:t>
            </a:r>
            <a:endParaRPr/>
          </a:p>
          <a:p>
            <a:pPr marL="914400" lvl="1" indent="-383010" algn="l" rtl="0">
              <a:lnSpc>
                <a:spcPct val="100000"/>
              </a:lnSpc>
              <a:spcBef>
                <a:spcPts val="533"/>
              </a:spcBef>
              <a:spcAft>
                <a:spcPts val="0"/>
              </a:spcAft>
              <a:buSzPct val="117647"/>
              <a:buChar char="•"/>
            </a:pPr>
            <a:r>
              <a:rPr lang="en-US"/>
              <a:t>Engagement</a:t>
            </a:r>
            <a:endParaRPr/>
          </a:p>
          <a:p>
            <a:pPr marL="914400" lvl="1" indent="-383010" algn="l" rtl="0">
              <a:lnSpc>
                <a:spcPct val="100000"/>
              </a:lnSpc>
              <a:spcBef>
                <a:spcPts val="533"/>
              </a:spcBef>
              <a:spcAft>
                <a:spcPts val="0"/>
              </a:spcAft>
              <a:buSzPct val="117647"/>
              <a:buChar char="•"/>
            </a:pPr>
            <a:r>
              <a:rPr lang="en-US"/>
              <a:t>Approachability</a:t>
            </a:r>
            <a:endParaRPr/>
          </a:p>
          <a:p>
            <a:pPr marL="457200" marR="0" lvl="0" indent="-413870" algn="l" rtl="0">
              <a:lnSpc>
                <a:spcPct val="100000"/>
              </a:lnSpc>
              <a:spcBef>
                <a:spcPts val="640"/>
              </a:spcBef>
              <a:spcAft>
                <a:spcPts val="0"/>
              </a:spcAft>
              <a:buClr>
                <a:schemeClr val="accent1"/>
              </a:buClr>
              <a:buSzPct val="117647"/>
              <a:buFont typeface="Noto Sans Symbols"/>
              <a:buChar char="▪"/>
            </a:pPr>
            <a:r>
              <a:rPr lang="en-US"/>
              <a:t>Less walls-of-text</a:t>
            </a:r>
            <a:endParaRPr/>
          </a:p>
          <a:p>
            <a:pPr marL="457200" marR="0" lvl="0" indent="-413870" algn="l" rtl="0">
              <a:lnSpc>
                <a:spcPct val="100000"/>
              </a:lnSpc>
              <a:spcBef>
                <a:spcPts val="640"/>
              </a:spcBef>
              <a:spcAft>
                <a:spcPts val="0"/>
              </a:spcAft>
              <a:buClr>
                <a:schemeClr val="accent1"/>
              </a:buClr>
              <a:buSzPct val="117647"/>
              <a:buFont typeface="Noto Sans Symbols"/>
              <a:buChar char="▪"/>
            </a:pPr>
            <a:r>
              <a:rPr lang="en-US"/>
              <a:t>Speed</a:t>
            </a:r>
            <a:endParaRPr/>
          </a:p>
          <a:p>
            <a:pPr marL="457200" marR="0" lvl="0" indent="-413870" algn="l" rtl="0">
              <a:lnSpc>
                <a:spcPct val="100000"/>
              </a:lnSpc>
              <a:spcBef>
                <a:spcPts val="640"/>
              </a:spcBef>
              <a:spcAft>
                <a:spcPts val="0"/>
              </a:spcAft>
              <a:buClr>
                <a:schemeClr val="accent1"/>
              </a:buClr>
              <a:buSzPct val="117647"/>
              <a:buFont typeface="Noto Sans Symbols"/>
              <a:buChar char="▪"/>
            </a:pPr>
            <a:r>
              <a:rPr lang="en-US"/>
              <a:t>Replay value</a:t>
            </a:r>
            <a:endParaRPr/>
          </a:p>
          <a:p>
            <a:pPr marL="457200" marR="0" lvl="0" indent="-413870" algn="l" rtl="0">
              <a:lnSpc>
                <a:spcPct val="100000"/>
              </a:lnSpc>
              <a:spcBef>
                <a:spcPts val="640"/>
              </a:spcBef>
              <a:spcAft>
                <a:spcPts val="0"/>
              </a:spcAft>
              <a:buClr>
                <a:schemeClr val="accent1"/>
              </a:buClr>
              <a:buSzPct val="117647"/>
              <a:buFont typeface="Noto Sans Symbols"/>
              <a:buChar char="▪"/>
            </a:pPr>
            <a:r>
              <a:rPr lang="en-US"/>
              <a:t>Adaptability</a:t>
            </a:r>
            <a:endParaRPr/>
          </a:p>
          <a:p>
            <a:pPr marL="914400" lvl="1" indent="-383010" algn="l" rtl="0">
              <a:lnSpc>
                <a:spcPct val="100000"/>
              </a:lnSpc>
              <a:spcBef>
                <a:spcPts val="533"/>
              </a:spcBef>
              <a:spcAft>
                <a:spcPts val="0"/>
              </a:spcAft>
              <a:buSzPct val="117647"/>
              <a:buChar char="•"/>
            </a:pPr>
            <a:r>
              <a:rPr lang="en-US"/>
              <a:t>User editor</a:t>
            </a:r>
            <a:endParaRPr/>
          </a:p>
          <a:p>
            <a:pPr marL="914400" lvl="1" indent="-383010" algn="l" rtl="0">
              <a:lnSpc>
                <a:spcPct val="100000"/>
              </a:lnSpc>
              <a:spcBef>
                <a:spcPts val="533"/>
              </a:spcBef>
              <a:spcAft>
                <a:spcPts val="0"/>
              </a:spcAft>
              <a:buSzPct val="117647"/>
              <a:buChar char="•"/>
            </a:pPr>
            <a:r>
              <a:rPr lang="en-US"/>
              <a:t>Open-Source</a:t>
            </a:r>
            <a:endParaRPr/>
          </a:p>
          <a:p>
            <a:pPr marL="457200" marR="0" lvl="0" indent="-228600" algn="l" rtl="0">
              <a:lnSpc>
                <a:spcPct val="100000"/>
              </a:lnSpc>
              <a:spcBef>
                <a:spcPts val="640"/>
              </a:spcBef>
              <a:spcAft>
                <a:spcPts val="0"/>
              </a:spcAft>
              <a:buClr>
                <a:schemeClr val="accent1"/>
              </a:buClr>
              <a:buSzPct val="117647"/>
              <a:buFont typeface="Noto Sans Symbols"/>
              <a:buNone/>
            </a:pPr>
            <a:endParaRPr/>
          </a:p>
          <a:p>
            <a:pPr marL="457200" marR="0" lvl="0" indent="-228600" algn="l" rtl="0">
              <a:lnSpc>
                <a:spcPct val="100000"/>
              </a:lnSpc>
              <a:spcBef>
                <a:spcPts val="640"/>
              </a:spcBef>
              <a:spcAft>
                <a:spcPts val="0"/>
              </a:spcAft>
              <a:buClr>
                <a:schemeClr val="accent1"/>
              </a:buClr>
              <a:buSzPct val="117647"/>
              <a:buFont typeface="Noto Sans Symbols"/>
              <a:buNone/>
            </a:pPr>
            <a:endParaRPr/>
          </a:p>
          <a:p>
            <a:pPr marL="457200" marR="0" lvl="0" indent="-228600" algn="l" rtl="0">
              <a:lnSpc>
                <a:spcPct val="100000"/>
              </a:lnSpc>
              <a:spcBef>
                <a:spcPts val="640"/>
              </a:spcBef>
              <a:spcAft>
                <a:spcPts val="0"/>
              </a:spcAft>
              <a:buClr>
                <a:schemeClr val="accent1"/>
              </a:buClr>
              <a:buSzPct val="117647"/>
              <a:buFont typeface="Noto Sans Symbols"/>
              <a:buNone/>
            </a:pPr>
            <a:endParaRPr/>
          </a:p>
        </p:txBody>
      </p:sp>
      <p:sp>
        <p:nvSpPr>
          <p:cNvPr id="99" name="Google Shape;99;p2"/>
          <p:cNvSpPr txBox="1">
            <a:spLocks noGrp="1"/>
          </p:cNvSpPr>
          <p:nvPr>
            <p:ph type="title"/>
          </p:nvPr>
        </p:nvSpPr>
        <p:spPr>
          <a:xfrm>
            <a:off x="272082" y="747625"/>
            <a:ext cx="3183300" cy="696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3733"/>
              <a:buFont typeface="Arial"/>
              <a:buNone/>
            </a:pPr>
            <a:r>
              <a:rPr lang="en-US"/>
              <a:t>Some Goals</a:t>
            </a:r>
            <a:endParaRPr/>
          </a:p>
        </p:txBody>
      </p:sp>
      <p:pic>
        <p:nvPicPr>
          <p:cNvPr id="100" name="Google Shape;100;p2" descr="Cartoon of people holding a knee&#10;&#10;Description automatically generated with medium confidence"/>
          <p:cNvPicPr preferRelativeResize="0"/>
          <p:nvPr/>
        </p:nvPicPr>
        <p:blipFill rotWithShape="1">
          <a:blip r:embed="rId3">
            <a:alphaModFix/>
          </a:blip>
          <a:srcRect/>
          <a:stretch/>
        </p:blipFill>
        <p:spPr>
          <a:xfrm>
            <a:off x="5058534" y="747617"/>
            <a:ext cx="1907629" cy="1907629"/>
          </a:xfrm>
          <a:prstGeom prst="rect">
            <a:avLst/>
          </a:prstGeom>
          <a:noFill/>
          <a:ln>
            <a:noFill/>
          </a:ln>
        </p:spPr>
      </p:pic>
      <p:pic>
        <p:nvPicPr>
          <p:cNvPr id="101" name="Google Shape;101;p2" descr="A cartoon of a person sitting at a computer&#10;&#10;Description automatically generated"/>
          <p:cNvPicPr preferRelativeResize="0"/>
          <p:nvPr/>
        </p:nvPicPr>
        <p:blipFill rotWithShape="1">
          <a:blip r:embed="rId4">
            <a:alphaModFix/>
          </a:blip>
          <a:srcRect/>
          <a:stretch/>
        </p:blipFill>
        <p:spPr>
          <a:xfrm>
            <a:off x="8334807" y="1031118"/>
            <a:ext cx="2033752" cy="2033752"/>
          </a:xfrm>
          <a:prstGeom prst="rect">
            <a:avLst/>
          </a:prstGeom>
          <a:noFill/>
          <a:ln>
            <a:noFill/>
          </a:ln>
        </p:spPr>
      </p:pic>
      <p:pic>
        <p:nvPicPr>
          <p:cNvPr id="103" name="Google Shape;103;p2" descr="A computer screen with a webcam&#10;&#10;Description automatically generated"/>
          <p:cNvPicPr preferRelativeResize="0"/>
          <p:nvPr/>
        </p:nvPicPr>
        <p:blipFill rotWithShape="1">
          <a:blip r:embed="rId5">
            <a:alphaModFix/>
          </a:blip>
          <a:srcRect/>
          <a:stretch/>
        </p:blipFill>
        <p:spPr>
          <a:xfrm>
            <a:off x="4410875" y="3243500"/>
            <a:ext cx="2293882" cy="2293882"/>
          </a:xfrm>
          <a:prstGeom prst="rect">
            <a:avLst/>
          </a:prstGeom>
          <a:noFill/>
          <a:ln>
            <a:noFill/>
          </a:ln>
        </p:spPr>
      </p:pic>
      <p:pic>
        <p:nvPicPr>
          <p:cNvPr id="104" name="Google Shape;104;p2" descr="Cartoon people looking at a computer screen&#10;&#10;Description automatically generated"/>
          <p:cNvPicPr preferRelativeResize="0"/>
          <p:nvPr/>
        </p:nvPicPr>
        <p:blipFill rotWithShape="1">
          <a:blip r:embed="rId6">
            <a:alphaModFix/>
          </a:blip>
          <a:srcRect/>
          <a:stretch/>
        </p:blipFill>
        <p:spPr>
          <a:xfrm>
            <a:off x="7043714" y="4096350"/>
            <a:ext cx="1907629" cy="1907629"/>
          </a:xfrm>
          <a:prstGeom prst="rect">
            <a:avLst/>
          </a:prstGeom>
          <a:noFill/>
          <a:ln>
            <a:noFill/>
          </a:ln>
        </p:spPr>
      </p:pic>
      <p:pic>
        <p:nvPicPr>
          <p:cNvPr id="105" name="Google Shape;105;p2" descr="Cartoon character on a television&#10;&#10;Description automatically generated"/>
          <p:cNvPicPr preferRelativeResize="0"/>
          <p:nvPr/>
        </p:nvPicPr>
        <p:blipFill rotWithShape="1">
          <a:blip r:embed="rId7">
            <a:alphaModFix/>
          </a:blip>
          <a:srcRect/>
          <a:stretch/>
        </p:blipFill>
        <p:spPr>
          <a:xfrm>
            <a:off x="9290300" y="3064870"/>
            <a:ext cx="2472512" cy="24725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4"/>
          <p:cNvSpPr txBox="1">
            <a:spLocks noGrp="1"/>
          </p:cNvSpPr>
          <p:nvPr>
            <p:ph type="body" idx="2"/>
          </p:nvPr>
        </p:nvSpPr>
        <p:spPr>
          <a:xfrm>
            <a:off x="0" y="1346200"/>
            <a:ext cx="9944100" cy="4165500"/>
          </a:xfrm>
          <a:prstGeom prst="rect">
            <a:avLst/>
          </a:prstGeom>
          <a:noFill/>
          <a:ln>
            <a:noFill/>
          </a:ln>
        </p:spPr>
        <p:txBody>
          <a:bodyPr spcFirstLastPara="1" wrap="square" lIns="91425" tIns="45700" rIns="91425" bIns="45700" anchor="t" anchorCtr="0">
            <a:normAutofit/>
          </a:bodyPr>
          <a:lstStyle/>
          <a:p>
            <a:pPr marL="457200" lvl="0" indent="-431800" algn="l" rtl="0">
              <a:lnSpc>
                <a:spcPct val="100000"/>
              </a:lnSpc>
              <a:spcBef>
                <a:spcPts val="640"/>
              </a:spcBef>
              <a:spcAft>
                <a:spcPts val="0"/>
              </a:spcAft>
              <a:buSzPts val="3200"/>
              <a:buChar char="▪"/>
            </a:pPr>
            <a:r>
              <a:rPr lang="en-US"/>
              <a:t>Card-based gameplay</a:t>
            </a:r>
            <a:endParaRPr/>
          </a:p>
          <a:p>
            <a:pPr marL="914400" lvl="1" indent="-431800" algn="l" rtl="0">
              <a:lnSpc>
                <a:spcPct val="100000"/>
              </a:lnSpc>
              <a:spcBef>
                <a:spcPts val="640"/>
              </a:spcBef>
              <a:spcAft>
                <a:spcPts val="0"/>
              </a:spcAft>
              <a:buSzPts val="3200"/>
              <a:buChar char="▪"/>
            </a:pPr>
            <a:r>
              <a:rPr lang="en-US"/>
              <a:t>SectorDown (digital)</a:t>
            </a:r>
            <a:endParaRPr/>
          </a:p>
          <a:p>
            <a:pPr marL="914400" lvl="1" indent="-431800" algn="l" rtl="0">
              <a:lnSpc>
                <a:spcPct val="100000"/>
              </a:lnSpc>
              <a:spcBef>
                <a:spcPts val="640"/>
              </a:spcBef>
              <a:spcAft>
                <a:spcPts val="0"/>
              </a:spcAft>
              <a:buSzPts val="3200"/>
              <a:buChar char="▪"/>
            </a:pPr>
            <a:r>
              <a:rPr lang="en-US"/>
              <a:t>AccessDenied (analog/digital)</a:t>
            </a:r>
            <a:endParaRPr/>
          </a:p>
          <a:p>
            <a:pPr marL="457200" lvl="0" indent="-431800" algn="l" rtl="0">
              <a:lnSpc>
                <a:spcPct val="100000"/>
              </a:lnSpc>
              <a:spcBef>
                <a:spcPts val="0"/>
              </a:spcBef>
              <a:spcAft>
                <a:spcPts val="0"/>
              </a:spcAft>
              <a:buSzPts val="3200"/>
              <a:buChar char="▪"/>
            </a:pPr>
            <a:r>
              <a:rPr lang="en-US"/>
              <a:t>Built-in networking for LAN collaboration</a:t>
            </a:r>
            <a:endParaRPr/>
          </a:p>
          <a:p>
            <a:pPr marL="457200" lvl="0" indent="-431800" algn="l" rtl="0">
              <a:lnSpc>
                <a:spcPct val="100000"/>
              </a:lnSpc>
              <a:spcBef>
                <a:spcPts val="0"/>
              </a:spcBef>
              <a:spcAft>
                <a:spcPts val="0"/>
              </a:spcAft>
              <a:buSzPts val="3200"/>
              <a:buChar char="▪"/>
            </a:pPr>
            <a:r>
              <a:rPr lang="en-US"/>
              <a:t>Up to 16 blue players: </a:t>
            </a:r>
            <a:br>
              <a:rPr lang="en-US"/>
            </a:br>
            <a:r>
              <a:rPr lang="en-US" u="sng">
                <a:solidFill>
                  <a:schemeClr val="hlink"/>
                </a:solidFill>
                <a:hlinkClick r:id="rId3"/>
              </a:rPr>
              <a:t>Critical Infrastructure Sectors | CISA</a:t>
            </a:r>
            <a:r>
              <a:rPr lang="en-US"/>
              <a:t> </a:t>
            </a:r>
            <a:endParaRPr/>
          </a:p>
          <a:p>
            <a:pPr marL="457200" marR="0" lvl="0" indent="-228600" algn="l" rtl="0">
              <a:lnSpc>
                <a:spcPct val="100000"/>
              </a:lnSpc>
              <a:spcBef>
                <a:spcPts val="640"/>
              </a:spcBef>
              <a:spcAft>
                <a:spcPts val="0"/>
              </a:spcAft>
              <a:buClr>
                <a:schemeClr val="accent1"/>
              </a:buClr>
              <a:buSzPts val="3200"/>
              <a:buFont typeface="Noto Sans Symbols"/>
              <a:buNone/>
            </a:pPr>
            <a:endParaRPr/>
          </a:p>
        </p:txBody>
      </p:sp>
      <p:sp>
        <p:nvSpPr>
          <p:cNvPr id="111" name="Google Shape;111;p4"/>
          <p:cNvSpPr txBox="1">
            <a:spLocks noGrp="1"/>
          </p:cNvSpPr>
          <p:nvPr>
            <p:ph type="title"/>
          </p:nvPr>
        </p:nvSpPr>
        <p:spPr>
          <a:xfrm>
            <a:off x="82899" y="649816"/>
            <a:ext cx="10355658" cy="69638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3733"/>
              <a:buFont typeface="Arial"/>
              <a:buNone/>
            </a:pPr>
            <a:r>
              <a:rPr lang="en-US"/>
              <a:t>Features</a:t>
            </a:r>
            <a:endParaRPr/>
          </a:p>
        </p:txBody>
      </p:sp>
      <p:pic>
        <p:nvPicPr>
          <p:cNvPr id="112" name="Google Shape;112;p4"/>
          <p:cNvPicPr preferRelativeResize="0"/>
          <p:nvPr/>
        </p:nvPicPr>
        <p:blipFill rotWithShape="1">
          <a:blip r:embed="rId4">
            <a:alphaModFix/>
          </a:blip>
          <a:srcRect/>
          <a:stretch/>
        </p:blipFill>
        <p:spPr>
          <a:xfrm>
            <a:off x="8762196" y="1244929"/>
            <a:ext cx="2328223" cy="2328202"/>
          </a:xfrm>
          <a:prstGeom prst="rect">
            <a:avLst/>
          </a:prstGeom>
          <a:noFill/>
          <a:ln>
            <a:noFill/>
          </a:ln>
        </p:spPr>
      </p:pic>
      <p:pic>
        <p:nvPicPr>
          <p:cNvPr id="113" name="Google Shape;113;p4"/>
          <p:cNvPicPr preferRelativeResize="0"/>
          <p:nvPr/>
        </p:nvPicPr>
        <p:blipFill>
          <a:blip r:embed="rId5">
            <a:alphaModFix/>
          </a:blip>
          <a:stretch>
            <a:fillRect/>
          </a:stretch>
        </p:blipFill>
        <p:spPr>
          <a:xfrm>
            <a:off x="8909750" y="4250656"/>
            <a:ext cx="1943101" cy="19431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p6" descr="A table of names and colors&#10;&#10;Description automatically generated with medium confidence"/>
          <p:cNvPicPr preferRelativeResize="0"/>
          <p:nvPr/>
        </p:nvPicPr>
        <p:blipFill rotWithShape="1">
          <a:blip r:embed="rId3">
            <a:alphaModFix/>
          </a:blip>
          <a:srcRect/>
          <a:stretch/>
        </p:blipFill>
        <p:spPr>
          <a:xfrm>
            <a:off x="2217681" y="530609"/>
            <a:ext cx="6768663" cy="632739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g2fc8861edf6_0_0"/>
          <p:cNvSpPr txBox="1">
            <a:spLocks noGrp="1"/>
          </p:cNvSpPr>
          <p:nvPr>
            <p:ph type="body" idx="2"/>
          </p:nvPr>
        </p:nvSpPr>
        <p:spPr>
          <a:xfrm>
            <a:off x="272075" y="1744225"/>
            <a:ext cx="6218400" cy="4840800"/>
          </a:xfrm>
          <a:prstGeom prst="rect">
            <a:avLst/>
          </a:prstGeom>
        </p:spPr>
        <p:txBody>
          <a:bodyPr spcFirstLastPara="1" wrap="square" lIns="91425" tIns="45700" rIns="91425" bIns="45700" anchor="t" anchorCtr="0">
            <a:noAutofit/>
          </a:bodyPr>
          <a:lstStyle/>
          <a:p>
            <a:pPr marL="457200" lvl="0" indent="-431800" algn="l" rtl="0">
              <a:spcBef>
                <a:spcPts val="0"/>
              </a:spcBef>
              <a:spcAft>
                <a:spcPts val="0"/>
              </a:spcAft>
              <a:buSzPts val="3200"/>
              <a:buChar char="▪"/>
            </a:pPr>
            <a:r>
              <a:rPr lang="en-US"/>
              <a:t>One </a:t>
            </a:r>
            <a:r>
              <a:rPr lang="en-US">
                <a:solidFill>
                  <a:srgbClr val="FF0000"/>
                </a:solidFill>
              </a:rPr>
              <a:t>red</a:t>
            </a:r>
            <a:r>
              <a:rPr lang="en-US"/>
              <a:t> player and remaining </a:t>
            </a:r>
            <a:r>
              <a:rPr lang="en-US">
                <a:solidFill>
                  <a:srgbClr val="0000FF"/>
                </a:solidFill>
              </a:rPr>
              <a:t>blue</a:t>
            </a:r>
            <a:endParaRPr/>
          </a:p>
          <a:p>
            <a:pPr marL="457200" lvl="0" indent="-431800" algn="l" rtl="0">
              <a:spcBef>
                <a:spcPts val="0"/>
              </a:spcBef>
              <a:spcAft>
                <a:spcPts val="0"/>
              </a:spcAft>
              <a:buSzPts val="3200"/>
              <a:buChar char="▪"/>
            </a:pPr>
            <a:r>
              <a:rPr lang="en-US"/>
              <a:t>White event cards (e.g., physical and natural hazards)</a:t>
            </a:r>
            <a:endParaRPr/>
          </a:p>
          <a:p>
            <a:pPr marL="457200" lvl="0" indent="-431800" algn="l" rtl="0">
              <a:spcBef>
                <a:spcPts val="0"/>
              </a:spcBef>
              <a:spcAft>
                <a:spcPts val="0"/>
              </a:spcAft>
              <a:buSzPts val="3200"/>
              <a:buChar char="▪"/>
            </a:pPr>
            <a:r>
              <a:rPr lang="en-US"/>
              <a:t>Card editor for modifying base game</a:t>
            </a:r>
            <a:endParaRPr/>
          </a:p>
          <a:p>
            <a:pPr marL="457200" lvl="0" indent="-431800" algn="l" rtl="0">
              <a:spcBef>
                <a:spcPts val="0"/>
              </a:spcBef>
              <a:spcAft>
                <a:spcPts val="0"/>
              </a:spcAft>
              <a:buSzPts val="3200"/>
              <a:buChar char="▪"/>
            </a:pPr>
            <a:r>
              <a:rPr lang="en-US"/>
              <a:t>Engine can be forked (open source via Github)</a:t>
            </a:r>
            <a:endParaRPr/>
          </a:p>
        </p:txBody>
      </p:sp>
      <p:sp>
        <p:nvSpPr>
          <p:cNvPr id="125" name="Google Shape;125;g2fc8861edf6_0_0"/>
          <p:cNvSpPr txBox="1">
            <a:spLocks noGrp="1"/>
          </p:cNvSpPr>
          <p:nvPr>
            <p:ph type="title"/>
          </p:nvPr>
        </p:nvSpPr>
        <p:spPr>
          <a:xfrm>
            <a:off x="272085" y="737902"/>
            <a:ext cx="10355700" cy="69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Cards</a:t>
            </a:r>
            <a:endParaRPr/>
          </a:p>
        </p:txBody>
      </p:sp>
      <p:pic>
        <p:nvPicPr>
          <p:cNvPr id="126" name="Google Shape;126;g2fc8861edf6_0_0" descr="Cartoon a cartoon of a person with a shovel&#10;&#10;Description automatically generated"/>
          <p:cNvPicPr preferRelativeResize="0"/>
          <p:nvPr/>
        </p:nvPicPr>
        <p:blipFill rotWithShape="1">
          <a:blip r:embed="rId3">
            <a:alphaModFix/>
          </a:blip>
          <a:srcRect/>
          <a:stretch/>
        </p:blipFill>
        <p:spPr>
          <a:xfrm>
            <a:off x="6643602" y="1294149"/>
            <a:ext cx="2997498" cy="2997498"/>
          </a:xfrm>
          <a:prstGeom prst="rect">
            <a:avLst/>
          </a:prstGeom>
          <a:noFill/>
          <a:ln>
            <a:noFill/>
          </a:ln>
        </p:spPr>
      </p:pic>
      <p:pic>
        <p:nvPicPr>
          <p:cNvPr id="127" name="Google Shape;127;g2fc8861edf6_0_0"/>
          <p:cNvPicPr preferRelativeResize="0"/>
          <p:nvPr/>
        </p:nvPicPr>
        <p:blipFill>
          <a:blip r:embed="rId4">
            <a:alphaModFix/>
          </a:blip>
          <a:stretch>
            <a:fillRect/>
          </a:stretch>
        </p:blipFill>
        <p:spPr>
          <a:xfrm>
            <a:off x="9373475" y="4139472"/>
            <a:ext cx="2261555" cy="226155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grpSp>
        <p:nvGrpSpPr>
          <p:cNvPr id="134" name="Google Shape;134;g2eb29fb37ca_0_96"/>
          <p:cNvGrpSpPr/>
          <p:nvPr/>
        </p:nvGrpSpPr>
        <p:grpSpPr>
          <a:xfrm>
            <a:off x="1698700" y="1094881"/>
            <a:ext cx="8379522" cy="3974417"/>
            <a:chOff x="164400" y="692875"/>
            <a:chExt cx="9093350" cy="4533900"/>
          </a:xfrm>
        </p:grpSpPr>
        <p:pic>
          <p:nvPicPr>
            <p:cNvPr id="135" name="Google Shape;135;g2eb29fb37ca_0_96"/>
            <p:cNvPicPr preferRelativeResize="0"/>
            <p:nvPr/>
          </p:nvPicPr>
          <p:blipFill rotWithShape="1">
            <a:blip r:embed="rId3">
              <a:alphaModFix/>
            </a:blip>
            <a:srcRect/>
            <a:stretch/>
          </p:blipFill>
          <p:spPr>
            <a:xfrm>
              <a:off x="164400" y="692875"/>
              <a:ext cx="6076950" cy="4533900"/>
            </a:xfrm>
            <a:prstGeom prst="rect">
              <a:avLst/>
            </a:prstGeom>
            <a:noFill/>
            <a:ln>
              <a:noFill/>
            </a:ln>
          </p:spPr>
        </p:pic>
        <p:pic>
          <p:nvPicPr>
            <p:cNvPr id="136" name="Google Shape;136;g2eb29fb37ca_0_96"/>
            <p:cNvPicPr preferRelativeResize="0"/>
            <p:nvPr/>
          </p:nvPicPr>
          <p:blipFill rotWithShape="1">
            <a:blip r:embed="rId4">
              <a:alphaModFix/>
            </a:blip>
            <a:srcRect/>
            <a:stretch/>
          </p:blipFill>
          <p:spPr>
            <a:xfrm>
              <a:off x="6241350" y="692875"/>
              <a:ext cx="3016399" cy="4533900"/>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g2fc8861edf6_0_19"/>
          <p:cNvPicPr preferRelativeResize="0"/>
          <p:nvPr/>
        </p:nvPicPr>
        <p:blipFill>
          <a:blip r:embed="rId3">
            <a:alphaModFix/>
          </a:blip>
          <a:stretch>
            <a:fillRect/>
          </a:stretch>
        </p:blipFill>
        <p:spPr>
          <a:xfrm>
            <a:off x="1562100" y="762000"/>
            <a:ext cx="9255341" cy="5207002"/>
          </a:xfrm>
          <a:prstGeom prst="rect">
            <a:avLst/>
          </a:prstGeom>
          <a:noFill/>
          <a:ln>
            <a:noFill/>
          </a:ln>
        </p:spPr>
      </p:pic>
    </p:spTree>
  </p:cSld>
  <p:clrMapOvr>
    <a:masterClrMapping/>
  </p:clrMapOvr>
</p:sld>
</file>

<file path=ppt/theme/theme1.xml><?xml version="1.0" encoding="utf-8"?>
<a:theme xmlns:a="http://schemas.openxmlformats.org/drawingml/2006/main" name="RIT">
  <a:themeElements>
    <a:clrScheme name="RIT">
      <a:dk1>
        <a:srgbClr val="000000"/>
      </a:dk1>
      <a:lt1>
        <a:srgbClr val="FFFFFF"/>
      </a:lt1>
      <a:dk2>
        <a:srgbClr val="6F706F"/>
      </a:dk2>
      <a:lt2>
        <a:srgbClr val="E7E6E6"/>
      </a:lt2>
      <a:accent1>
        <a:srgbClr val="F66900"/>
      </a:accent1>
      <a:accent2>
        <a:srgbClr val="F6BD00"/>
      </a:accent2>
      <a:accent3>
        <a:srgbClr val="C4D500"/>
      </a:accent3>
      <a:accent4>
        <a:srgbClr val="009CBD"/>
      </a:accent4>
      <a:accent5>
        <a:srgbClr val="7D54C7"/>
      </a:accent5>
      <a:accent6>
        <a:srgbClr val="70AD47"/>
      </a:accent6>
      <a:hlink>
        <a:srgbClr val="D64900"/>
      </a:hlink>
      <a:folHlink>
        <a:srgbClr val="71747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837</Words>
  <Application>Microsoft Office PowerPoint</Application>
  <PresentationFormat>Widescreen</PresentationFormat>
  <Paragraphs>100</Paragraphs>
  <Slides>16</Slides>
  <Notes>16</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MS Gothic</vt:lpstr>
      <vt:lpstr>Arial</vt:lpstr>
      <vt:lpstr>Calibri</vt:lpstr>
      <vt:lpstr>Georgia</vt:lpstr>
      <vt:lpstr>Noto Sans Symbols</vt:lpstr>
      <vt:lpstr>NTR</vt:lpstr>
      <vt:lpstr>RIT</vt:lpstr>
      <vt:lpstr>Jack Voltaic 4.0 and Cybersecurity Resilience Getting Critical Infrastructure Stakeholders to the Table Through Resilience Games </vt:lpstr>
      <vt:lpstr>Abstract (for reference)</vt:lpstr>
      <vt:lpstr>Motivation</vt:lpstr>
      <vt:lpstr>Some Goals</vt:lpstr>
      <vt:lpstr>Features</vt:lpstr>
      <vt:lpstr>PowerPoint Presentation</vt:lpstr>
      <vt:lpstr>Cards</vt:lpstr>
      <vt:lpstr>PowerPoint Presentation</vt:lpstr>
      <vt:lpstr>PowerPoint Presentation</vt:lpstr>
      <vt:lpstr>PowerPoint Presentation</vt:lpstr>
      <vt:lpstr>Experimenting with Different Interfaces</vt:lpstr>
      <vt:lpstr>PowerPoint Presentation</vt:lpstr>
      <vt:lpstr>AccessDenied (a bit more)</vt:lpstr>
      <vt:lpstr>What’s Next?</vt:lpstr>
      <vt:lpstr>Acknowledgements</vt:lpstr>
      <vt:lpstr>Information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Jack Voltaic 4.0 and Cybersecurity Resilience Getting Critical Infrastructure Stakeholders to the Table Through Resilience Games </dc:title>
  <dc:creator>David Schwartz</dc:creator>
  <cp:lastModifiedBy>Dave Schwartz</cp:lastModifiedBy>
  <cp:revision>2</cp:revision>
  <dcterms:created xsi:type="dcterms:W3CDTF">2024-07-03T15:25:29Z</dcterms:created>
  <dcterms:modified xsi:type="dcterms:W3CDTF">2024-10-19T14:00:25Z</dcterms:modified>
</cp:coreProperties>
</file>